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5"/>
  </p:notesMasterIdLst>
  <p:sldIdLst>
    <p:sldId id="269" r:id="rId2"/>
    <p:sldId id="286" r:id="rId3"/>
    <p:sldId id="277" r:id="rId4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5" d="100"/>
          <a:sy n="65" d="100"/>
        </p:scale>
        <p:origin x="89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D10E6CD-ADED-4413-9361-6F53074E3A1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568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5843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476672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8" name="Picture 7" descr="SmartScreen_ logo">
            <a:extLst>
              <a:ext uri="{FF2B5EF4-FFF2-40B4-BE49-F238E27FC236}">
                <a16:creationId xmlns:a16="http://schemas.microsoft.com/office/drawing/2014/main" id="{0CF8DC73-35C1-4C24-9F2B-D6B9F76946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5" y="55673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>
              <a:spcBef>
                <a:spcPts val="0"/>
              </a:spcBef>
              <a:buFontTx/>
              <a:buNone/>
            </a:pPr>
            <a:r>
              <a:rPr lang="en-GB" altLang="en-US" sz="4400" dirty="0">
                <a:solidFill>
                  <a:schemeClr val="bg1"/>
                </a:solidFill>
              </a:rPr>
              <a:t>Hazardous situations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 sz="quarter" idx="4294967295"/>
          </p:nvPr>
        </p:nvSpPr>
        <p:spPr>
          <a:xfrm>
            <a:off x="0" y="476672"/>
            <a:ext cx="9144000" cy="792088"/>
          </a:xfrm>
          <a:prstGeom prst="rect">
            <a:avLst/>
          </a:prstGeo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Hazardous situations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0" y="1290033"/>
            <a:ext cx="9144000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marL="360363" indent="-360363"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Temporary electrical supplies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Trailing leads/cables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Slippery or uneven surfaces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Presence of dust and fumes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Handling and transporting equipment or materials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Contaminants and irritants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Fire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Working at height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 dirty="0"/>
              <a:t>Hazardous malfunctions of equipment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/>
              <a:t>Improper </a:t>
            </a:r>
            <a:r>
              <a:rPr lang="en-GB" altLang="en-US" sz="2400" dirty="0"/>
              <a:t>use and storage of tools </a:t>
            </a:r>
            <a:r>
              <a:rPr lang="en-GB" altLang="en-US" sz="2400"/>
              <a:t>and equipment</a:t>
            </a:r>
          </a:p>
          <a:p>
            <a:pPr marL="342900" indent="-342900" eaLnBrk="1" hangingPunct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altLang="en-US" sz="2400"/>
              <a:t>Bacteria</a:t>
            </a:r>
            <a:r>
              <a:rPr lang="en-GB" altLang="en-US" sz="2400" dirty="0"/>
              <a:t>: Weil’s disease.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290033"/>
            <a:ext cx="9144000" cy="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941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FF0000">
              <a:alpha val="79999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0" y="1474788"/>
            <a:ext cx="9144000" cy="5383212"/>
          </a:xfrm>
          <a:prstGeom prst="rect">
            <a:avLst/>
          </a:prstGeom>
        </p:spPr>
        <p:txBody>
          <a:bodyPr lIns="360000" rIns="360000" anchor="ctr" anchorCtr="1"/>
          <a:lstStyle/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 b="1" dirty="0">
                <a:solidFill>
                  <a:schemeClr val="bg1"/>
                </a:solidFill>
              </a:rPr>
              <a:t>The End</a:t>
            </a:r>
            <a:endParaRPr lang="en-GB" altLang="en-US" sz="4400" dirty="0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GB" altLang="en-US" sz="2400" b="1" dirty="0">
                <a:solidFill>
                  <a:srgbClr val="FF0000"/>
                </a:solidFill>
              </a:rPr>
              <a:t>Unit 201: Health and safety in building services engineering</a:t>
            </a:r>
            <a:endParaRPr lang="en-US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</TotalTime>
  <Words>74</Words>
  <Application>Microsoft Office PowerPoint</Application>
  <PresentationFormat>On-screen Show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Arial</vt:lpstr>
      <vt:lpstr>Custom Design</vt:lpstr>
      <vt:lpstr>PowerPoint Presentation</vt:lpstr>
      <vt:lpstr>Hazardous situations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92</cp:revision>
  <dcterms:created xsi:type="dcterms:W3CDTF">2010-05-25T15:15:29Z</dcterms:created>
  <dcterms:modified xsi:type="dcterms:W3CDTF">2017-10-14T16:04:54Z</dcterms:modified>
</cp:coreProperties>
</file>