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sldIdLst>
    <p:sldId id="269" r:id="rId2"/>
    <p:sldId id="28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77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10E6CD-ADED-4413-9361-6F53074E3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76672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SmartScreen_ logo">
            <a:extLst>
              <a:ext uri="{FF2B5EF4-FFF2-40B4-BE49-F238E27FC236}">
                <a16:creationId xmlns:a16="http://schemas.microsoft.com/office/drawing/2014/main" id="{0CF8DC73-35C1-4C24-9F2B-D6B9F7694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" y="55673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Asbestos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Asbestos</a:t>
            </a:r>
          </a:p>
        </p:txBody>
      </p:sp>
      <p:pic>
        <p:nvPicPr>
          <p:cNvPr id="5" name="Picture 4" descr="Asbestos types blank.png">
            <a:extLst>
              <a:ext uri="{FF2B5EF4-FFF2-40B4-BE49-F238E27FC236}">
                <a16:creationId xmlns:a16="http://schemas.microsoft.com/office/drawing/2014/main" id="{60C24BB0-873F-4E8D-9951-FAE37C47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2000"/>
            <a:ext cx="5616600" cy="551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EB1A0-BB87-45CD-8064-E742B61F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628775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bg1"/>
                </a:solidFill>
              </a:rPr>
              <a:t>Chrysotile (white)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E39F4-F6BC-4341-8503-54654D8A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716338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</a:rPr>
              <a:t>Amosite (brown)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37CC5-0EAC-493C-9C17-8827AE240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589588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</a:rPr>
              <a:t>Crocidolite (blue)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2225D50-4C3A-4C82-AD9F-603292B9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1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Asbestos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2225D50-4C3A-4C82-AD9F-603292B9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458587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600" dirty="0">
                <a:cs typeface="+mn-cs"/>
              </a:rPr>
              <a:t>Effects on health: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600" dirty="0">
                <a:cs typeface="+mn-cs"/>
              </a:rPr>
              <a:t>lung cancer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600" dirty="0">
                <a:cs typeface="+mn-cs"/>
              </a:rPr>
              <a:t>mesothelioma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600" dirty="0">
                <a:cs typeface="+mn-cs"/>
              </a:rPr>
              <a:t>asbestosis.</a:t>
            </a:r>
          </a:p>
          <a:p>
            <a:pPr>
              <a:spcAft>
                <a:spcPts val="1200"/>
              </a:spcAft>
              <a:defRPr/>
            </a:pPr>
            <a:r>
              <a:rPr lang="en-GB" sz="3600" dirty="0">
                <a:cs typeface="+mn-cs"/>
              </a:rPr>
              <a:t>Delay between first exposure and the start of the disease can vary from 15 to 60 years.</a:t>
            </a:r>
          </a:p>
        </p:txBody>
      </p:sp>
    </p:spTree>
    <p:extLst>
      <p:ext uri="{BB962C8B-B14F-4D97-AF65-F5344CB8AC3E}">
        <p14:creationId xmlns:p14="http://schemas.microsoft.com/office/powerpoint/2010/main" val="13790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Asbestos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2225D50-4C3A-4C82-AD9F-603292B9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5148064" cy="309315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Asbestos was used in a variety of applications, including: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In decorative finishes (aertex, plaster, floor tiles)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In accessories (flash guards and matting in fuse carriers and on distribution board covers)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In insulation storage compartments, vessels and pipework.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12D6A90-A0FC-425B-86E7-0A745F236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2EA47F6-1E72-4084-9D6E-AB721BA687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11516"/>
              </p:ext>
            </p:extLst>
          </p:nvPr>
        </p:nvGraphicFramePr>
        <p:xfrm>
          <a:off x="5148064" y="1311307"/>
          <a:ext cx="3995936" cy="38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2914286" imgH="2819794" progId="Paint.Picture">
                  <p:embed/>
                </p:oleObj>
              </mc:Choice>
              <mc:Fallback>
                <p:oleObj name="Bitmap Image" r:id="rId3" imgW="2914286" imgH="281979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311307"/>
                        <a:ext cx="3995936" cy="3865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4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Asbestos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2225D50-4C3A-4C82-AD9F-603292B9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498598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b="1" dirty="0"/>
              <a:t>What do I do if I suspect asbestos?</a:t>
            </a:r>
          </a:p>
          <a:p>
            <a:pPr marL="355600" indent="-3556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/>
              <a:t>If you are in any doubt about whether the material you are working with contains asbestos, </a:t>
            </a:r>
            <a:r>
              <a:rPr lang="en-GB" sz="3200" b="1" dirty="0"/>
              <a:t>stop work</a:t>
            </a:r>
            <a:r>
              <a:rPr lang="en-GB" sz="3200" dirty="0"/>
              <a:t> and find out.</a:t>
            </a:r>
          </a:p>
          <a:p>
            <a:pPr marL="355600" indent="-3556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/>
              <a:t>Assume that anything that looks like asbestos </a:t>
            </a:r>
            <a:r>
              <a:rPr lang="en-GB" sz="3200" b="1" dirty="0"/>
              <a:t>is</a:t>
            </a:r>
            <a:r>
              <a:rPr lang="en-GB" sz="3200" dirty="0"/>
              <a:t> asbestos.</a:t>
            </a:r>
          </a:p>
          <a:p>
            <a:pPr marL="355600" indent="-3556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3200" dirty="0"/>
              <a:t>The person in charge of the job must investigate whether there is any asbestos on site.</a:t>
            </a:r>
          </a:p>
        </p:txBody>
      </p:sp>
    </p:spTree>
    <p:extLst>
      <p:ext uri="{BB962C8B-B14F-4D97-AF65-F5344CB8AC3E}">
        <p14:creationId xmlns:p14="http://schemas.microsoft.com/office/powerpoint/2010/main" val="9939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Asbestos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2225D50-4C3A-4C82-AD9F-603292B9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550920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b="1" dirty="0"/>
              <a:t>What do I do if I suspect asbestos?</a:t>
            </a:r>
          </a:p>
          <a:p>
            <a:pPr algn="ctr">
              <a:spcAft>
                <a:spcPts val="600"/>
              </a:spcAft>
              <a:defRPr/>
            </a:pPr>
            <a:r>
              <a:rPr lang="en-GB" sz="2800" b="1" dirty="0">
                <a:solidFill>
                  <a:srgbClr val="FF0000"/>
                </a:solidFill>
              </a:rPr>
              <a:t>Do</a:t>
            </a:r>
            <a:endParaRPr lang="en-GB" sz="2800" dirty="0">
              <a:solidFill>
                <a:srgbClr val="FF0000"/>
              </a:solidFill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Keep asbestos-containing materials damp whilst you work on them.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Only use hand tools.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USE PPE, including a respirator – a dust mask will not provide adequate protection.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Clean up as you go along; don’t pile up waste.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Use a special ‘Type H’ vacuum cleaner.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Always wash your hands and face if you take a break and the end of the day.</a:t>
            </a:r>
          </a:p>
        </p:txBody>
      </p:sp>
    </p:spTree>
    <p:extLst>
      <p:ext uri="{BB962C8B-B14F-4D97-AF65-F5344CB8AC3E}">
        <p14:creationId xmlns:p14="http://schemas.microsoft.com/office/powerpoint/2010/main" val="9417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9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5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09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56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95" end="3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Asbestos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2225D50-4C3A-4C82-AD9F-603292B9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406265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b="1" dirty="0"/>
              <a:t>What do I do if I suspect asbestos?</a:t>
            </a:r>
          </a:p>
          <a:p>
            <a:pPr algn="ctr">
              <a:spcAft>
                <a:spcPts val="600"/>
              </a:spcAft>
              <a:defRPr/>
            </a:pPr>
            <a:r>
              <a:rPr lang="en-GB" sz="2800" b="1" dirty="0">
                <a:solidFill>
                  <a:srgbClr val="FF0000"/>
                </a:solidFill>
              </a:rPr>
              <a:t>Don’t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Use power tools, as they create more dust.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Take overalls home to wash – use only the disposable type.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Eat or drink in the work area.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Smoke, as the risk of lung cancer from asbestos is higher among smokers.</a:t>
            </a:r>
          </a:p>
        </p:txBody>
      </p:sp>
    </p:spTree>
    <p:extLst>
      <p:ext uri="{BB962C8B-B14F-4D97-AF65-F5344CB8AC3E}">
        <p14:creationId xmlns:p14="http://schemas.microsoft.com/office/powerpoint/2010/main" val="341681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5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75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Asbestos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2225D50-4C3A-4C82-AD9F-603292B9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480131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b="1" dirty="0"/>
              <a:t>What do I do if I’m in charge?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Prevent exposure to asbestos or reduce it to the lowest level possible by using suitable control methods.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Ban the use of power tools.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Dampen the material.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Enclose the work and use dust extraction equipment.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Identify the area of concern.</a:t>
            </a:r>
          </a:p>
        </p:txBody>
      </p:sp>
    </p:spTree>
    <p:extLst>
      <p:ext uri="{BB962C8B-B14F-4D97-AF65-F5344CB8AC3E}">
        <p14:creationId xmlns:p14="http://schemas.microsoft.com/office/powerpoint/2010/main" val="10112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Asbestos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2225D50-4C3A-4C82-AD9F-603292B9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311307"/>
            <a:ext cx="9144000" cy="195438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1" hangingPunct="1">
              <a:spcAft>
                <a:spcPts val="600"/>
              </a:spcAft>
            </a:pPr>
            <a:r>
              <a:rPr lang="en-GB" altLang="en-US" sz="3200" b="1" dirty="0"/>
              <a:t>How should asbestos be disposed of?</a:t>
            </a:r>
          </a:p>
          <a:p>
            <a:pPr eaLnBrk="1" hangingPunct="1">
              <a:spcAft>
                <a:spcPts val="600"/>
              </a:spcAft>
            </a:pPr>
            <a:r>
              <a:rPr lang="en-GB" altLang="en-US" sz="2800" b="1" dirty="0">
                <a:solidFill>
                  <a:srgbClr val="FF0000"/>
                </a:solidFill>
              </a:rPr>
              <a:t>Asbestos is </a:t>
            </a:r>
            <a:r>
              <a:rPr lang="en-GB" altLang="en-US" sz="2800" b="1" u="sng" dirty="0">
                <a:solidFill>
                  <a:srgbClr val="FF0000"/>
                </a:solidFill>
              </a:rPr>
              <a:t>hazardous waste</a:t>
            </a:r>
            <a:r>
              <a:rPr lang="en-GB" altLang="en-US" sz="2800" b="1" dirty="0">
                <a:solidFill>
                  <a:srgbClr val="FF0000"/>
                </a:solidFill>
              </a:rPr>
              <a:t>; it must be packaged and labelled as such and taken to a licensed waste disposal site. </a:t>
            </a:r>
          </a:p>
        </p:txBody>
      </p:sp>
    </p:spTree>
    <p:extLst>
      <p:ext uri="{BB962C8B-B14F-4D97-AF65-F5344CB8AC3E}">
        <p14:creationId xmlns:p14="http://schemas.microsoft.com/office/powerpoint/2010/main" val="404150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396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Custom Design</vt:lpstr>
      <vt:lpstr>Paintbrush Picture</vt:lpstr>
      <vt:lpstr>PowerPoint Presentation</vt:lpstr>
      <vt:lpstr>Asbestos</vt:lpstr>
      <vt:lpstr>Asbestos</vt:lpstr>
      <vt:lpstr>Asbestos</vt:lpstr>
      <vt:lpstr>Asbestos</vt:lpstr>
      <vt:lpstr>Asbestos</vt:lpstr>
      <vt:lpstr>Asbestos</vt:lpstr>
      <vt:lpstr>Asbestos</vt:lpstr>
      <vt:lpstr>Asbestos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98</cp:revision>
  <dcterms:created xsi:type="dcterms:W3CDTF">2010-05-25T15:15:29Z</dcterms:created>
  <dcterms:modified xsi:type="dcterms:W3CDTF">2017-10-14T16:29:32Z</dcterms:modified>
</cp:coreProperties>
</file>