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1" r:id="rId2"/>
  </p:sldMasterIdLst>
  <p:notesMasterIdLst>
    <p:notesMasterId r:id="rId13"/>
  </p:notesMasterIdLst>
  <p:sldIdLst>
    <p:sldId id="269" r:id="rId3"/>
    <p:sldId id="290" r:id="rId4"/>
    <p:sldId id="291" r:id="rId5"/>
    <p:sldId id="292" r:id="rId6"/>
    <p:sldId id="279" r:id="rId7"/>
    <p:sldId id="296" r:id="rId8"/>
    <p:sldId id="280" r:id="rId9"/>
    <p:sldId id="293" r:id="rId10"/>
    <p:sldId id="295" r:id="rId11"/>
    <p:sldId id="277" r:id="rId12"/>
  </p:sldIdLst>
  <p:sldSz cx="9144000" cy="6858000" type="screen4x3"/>
  <p:notesSz cx="6858000" cy="9144000"/>
  <p:defaultTextStyle>
    <a:defPPr>
      <a:defRPr lang="en-GB"/>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48AD3A-9D42-4DC0-9E9D-53CEFDE49552}" v="264" dt="2020-09-21T12:59:10.2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595" autoAdjust="0"/>
  </p:normalViewPr>
  <p:slideViewPr>
    <p:cSldViewPr>
      <p:cViewPr varScale="1">
        <p:scale>
          <a:sx n="68" d="100"/>
          <a:sy n="68" d="100"/>
        </p:scale>
        <p:origin x="57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7" d="100"/>
          <a:sy n="57" d="100"/>
        </p:scale>
        <p:origin x="-11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Goodings" userId="ef861c51-cc0d-478f-a8d6-c139c1588bf2" providerId="ADAL" clId="{5E48AD3A-9D42-4DC0-9E9D-53CEFDE49552}"/>
    <pc:docChg chg="custSel addSld modSld">
      <pc:chgData name="Chris Goodings" userId="ef861c51-cc0d-478f-a8d6-c139c1588bf2" providerId="ADAL" clId="{5E48AD3A-9D42-4DC0-9E9D-53CEFDE49552}" dt="2020-09-21T12:59:28.403" v="358" actId="478"/>
      <pc:docMkLst>
        <pc:docMk/>
      </pc:docMkLst>
      <pc:sldChg chg="addSp delSp modSp new mod">
        <pc:chgData name="Chris Goodings" userId="ef861c51-cc0d-478f-a8d6-c139c1588bf2" providerId="ADAL" clId="{5E48AD3A-9D42-4DC0-9E9D-53CEFDE49552}" dt="2020-09-21T12:59:28.403" v="358" actId="478"/>
        <pc:sldMkLst>
          <pc:docMk/>
          <pc:sldMk cId="801053714" sldId="296"/>
        </pc:sldMkLst>
        <pc:spChg chg="del">
          <ac:chgData name="Chris Goodings" userId="ef861c51-cc0d-478f-a8d6-c139c1588bf2" providerId="ADAL" clId="{5E48AD3A-9D42-4DC0-9E9D-53CEFDE49552}" dt="2020-09-21T12:44:33.357" v="1" actId="478"/>
          <ac:spMkLst>
            <pc:docMk/>
            <pc:sldMk cId="801053714" sldId="296"/>
            <ac:spMk id="2" creationId="{AC78A8FC-4362-4206-B269-BD23F04E312D}"/>
          </ac:spMkLst>
        </pc:spChg>
        <pc:spChg chg="del">
          <ac:chgData name="Chris Goodings" userId="ef861c51-cc0d-478f-a8d6-c139c1588bf2" providerId="ADAL" clId="{5E48AD3A-9D42-4DC0-9E9D-53CEFDE49552}" dt="2020-09-21T12:44:35.966" v="2" actId="478"/>
          <ac:spMkLst>
            <pc:docMk/>
            <pc:sldMk cId="801053714" sldId="296"/>
            <ac:spMk id="3" creationId="{32B33102-0063-409D-B422-8E7701BC689E}"/>
          </ac:spMkLst>
        </pc:spChg>
        <pc:spChg chg="add mod">
          <ac:chgData name="Chris Goodings" userId="ef861c51-cc0d-478f-a8d6-c139c1588bf2" providerId="ADAL" clId="{5E48AD3A-9D42-4DC0-9E9D-53CEFDE49552}" dt="2020-09-21T12:59:09.653" v="31"/>
          <ac:spMkLst>
            <pc:docMk/>
            <pc:sldMk cId="801053714" sldId="296"/>
            <ac:spMk id="4" creationId="{B2FCEC87-41D5-4B53-A13D-0F131A6D48E3}"/>
          </ac:spMkLst>
        </pc:spChg>
        <pc:spChg chg="add mod">
          <ac:chgData name="Chris Goodings" userId="ef861c51-cc0d-478f-a8d6-c139c1588bf2" providerId="ADAL" clId="{5E48AD3A-9D42-4DC0-9E9D-53CEFDE49552}" dt="2020-09-21T12:59:09.653" v="31"/>
          <ac:spMkLst>
            <pc:docMk/>
            <pc:sldMk cId="801053714" sldId="296"/>
            <ac:spMk id="5" creationId="{E260C9F4-53B9-45C4-BBBE-1172202E4F0D}"/>
          </ac:spMkLst>
        </pc:spChg>
        <pc:spChg chg="add mod">
          <ac:chgData name="Chris Goodings" userId="ef861c51-cc0d-478f-a8d6-c139c1588bf2" providerId="ADAL" clId="{5E48AD3A-9D42-4DC0-9E9D-53CEFDE49552}" dt="2020-09-21T12:59:09.653" v="31"/>
          <ac:spMkLst>
            <pc:docMk/>
            <pc:sldMk cId="801053714" sldId="296"/>
            <ac:spMk id="6" creationId="{F6CCA57E-AE9E-4B01-BFBF-1FA46214DDB2}"/>
          </ac:spMkLst>
        </pc:spChg>
        <pc:spChg chg="add mod">
          <ac:chgData name="Chris Goodings" userId="ef861c51-cc0d-478f-a8d6-c139c1588bf2" providerId="ADAL" clId="{5E48AD3A-9D42-4DC0-9E9D-53CEFDE49552}" dt="2020-09-21T12:59:09.653" v="31"/>
          <ac:spMkLst>
            <pc:docMk/>
            <pc:sldMk cId="801053714" sldId="296"/>
            <ac:spMk id="7" creationId="{531165EE-9AA0-46D0-84C7-9FBA99FE88BB}"/>
          </ac:spMkLst>
        </pc:spChg>
        <pc:spChg chg="add mod">
          <ac:chgData name="Chris Goodings" userId="ef861c51-cc0d-478f-a8d6-c139c1588bf2" providerId="ADAL" clId="{5E48AD3A-9D42-4DC0-9E9D-53CEFDE49552}" dt="2020-09-21T12:59:09.653" v="31"/>
          <ac:spMkLst>
            <pc:docMk/>
            <pc:sldMk cId="801053714" sldId="296"/>
            <ac:spMk id="8" creationId="{A7264F3D-ACAB-478B-B86A-AB1662D0522B}"/>
          </ac:spMkLst>
        </pc:spChg>
        <pc:spChg chg="add mod">
          <ac:chgData name="Chris Goodings" userId="ef861c51-cc0d-478f-a8d6-c139c1588bf2" providerId="ADAL" clId="{5E48AD3A-9D42-4DC0-9E9D-53CEFDE49552}" dt="2020-09-21T12:59:09.653" v="31"/>
          <ac:spMkLst>
            <pc:docMk/>
            <pc:sldMk cId="801053714" sldId="296"/>
            <ac:spMk id="9" creationId="{C951E896-823D-44DE-99E7-6D6F91EA0BE2}"/>
          </ac:spMkLst>
        </pc:spChg>
        <pc:spChg chg="add mod">
          <ac:chgData name="Chris Goodings" userId="ef861c51-cc0d-478f-a8d6-c139c1588bf2" providerId="ADAL" clId="{5E48AD3A-9D42-4DC0-9E9D-53CEFDE49552}" dt="2020-09-21T12:59:09.653" v="31"/>
          <ac:spMkLst>
            <pc:docMk/>
            <pc:sldMk cId="801053714" sldId="296"/>
            <ac:spMk id="10" creationId="{0BA8A031-06CA-4F13-9D43-FA39768C23C8}"/>
          </ac:spMkLst>
        </pc:spChg>
        <pc:spChg chg="add del mod">
          <ac:chgData name="Chris Goodings" userId="ef861c51-cc0d-478f-a8d6-c139c1588bf2" providerId="ADAL" clId="{5E48AD3A-9D42-4DC0-9E9D-53CEFDE49552}" dt="2020-09-21T12:59:17.591" v="347" actId="478"/>
          <ac:spMkLst>
            <pc:docMk/>
            <pc:sldMk cId="801053714" sldId="296"/>
            <ac:spMk id="12" creationId="{A69B5554-EE5F-46ED-8F5A-8CD1513995FB}"/>
          </ac:spMkLst>
        </pc:spChg>
        <pc:spChg chg="add mod">
          <ac:chgData name="Chris Goodings" userId="ef861c51-cc0d-478f-a8d6-c139c1588bf2" providerId="ADAL" clId="{5E48AD3A-9D42-4DC0-9E9D-53CEFDE49552}" dt="2020-09-21T12:59:09.731" v="61"/>
          <ac:spMkLst>
            <pc:docMk/>
            <pc:sldMk cId="801053714" sldId="296"/>
            <ac:spMk id="13" creationId="{ABA46CC4-ABAB-443E-A7A5-764E6E34E4D5}"/>
          </ac:spMkLst>
        </pc:spChg>
        <pc:spChg chg="add mod">
          <ac:chgData name="Chris Goodings" userId="ef861c51-cc0d-478f-a8d6-c139c1588bf2" providerId="ADAL" clId="{5E48AD3A-9D42-4DC0-9E9D-53CEFDE49552}" dt="2020-09-21T12:59:09.731" v="61"/>
          <ac:spMkLst>
            <pc:docMk/>
            <pc:sldMk cId="801053714" sldId="296"/>
            <ac:spMk id="14" creationId="{90E1FB33-C98E-4658-8E15-29938A5EE6B8}"/>
          </ac:spMkLst>
        </pc:spChg>
        <pc:spChg chg="add mod">
          <ac:chgData name="Chris Goodings" userId="ef861c51-cc0d-478f-a8d6-c139c1588bf2" providerId="ADAL" clId="{5E48AD3A-9D42-4DC0-9E9D-53CEFDE49552}" dt="2020-09-21T12:59:09.731" v="61"/>
          <ac:spMkLst>
            <pc:docMk/>
            <pc:sldMk cId="801053714" sldId="296"/>
            <ac:spMk id="15" creationId="{7ACDC498-E0CD-48DD-9CA6-560343417454}"/>
          </ac:spMkLst>
        </pc:spChg>
        <pc:spChg chg="add mod">
          <ac:chgData name="Chris Goodings" userId="ef861c51-cc0d-478f-a8d6-c139c1588bf2" providerId="ADAL" clId="{5E48AD3A-9D42-4DC0-9E9D-53CEFDE49552}" dt="2020-09-21T12:59:09.731" v="61"/>
          <ac:spMkLst>
            <pc:docMk/>
            <pc:sldMk cId="801053714" sldId="296"/>
            <ac:spMk id="16" creationId="{AE736767-EA61-4FB4-B0B9-6C9155690968}"/>
          </ac:spMkLst>
        </pc:spChg>
        <pc:spChg chg="add mod">
          <ac:chgData name="Chris Goodings" userId="ef861c51-cc0d-478f-a8d6-c139c1588bf2" providerId="ADAL" clId="{5E48AD3A-9D42-4DC0-9E9D-53CEFDE49552}" dt="2020-09-21T12:59:09.731" v="61"/>
          <ac:spMkLst>
            <pc:docMk/>
            <pc:sldMk cId="801053714" sldId="296"/>
            <ac:spMk id="17" creationId="{3812BF7A-1B29-4840-B8CC-2EC8ADCB79EB}"/>
          </ac:spMkLst>
        </pc:spChg>
        <pc:spChg chg="add mod">
          <ac:chgData name="Chris Goodings" userId="ef861c51-cc0d-478f-a8d6-c139c1588bf2" providerId="ADAL" clId="{5E48AD3A-9D42-4DC0-9E9D-53CEFDE49552}" dt="2020-09-21T12:59:09.731" v="61"/>
          <ac:spMkLst>
            <pc:docMk/>
            <pc:sldMk cId="801053714" sldId="296"/>
            <ac:spMk id="18" creationId="{A52B1348-7973-4ED4-AC75-53670D72224D}"/>
          </ac:spMkLst>
        </pc:spChg>
        <pc:spChg chg="add mod">
          <ac:chgData name="Chris Goodings" userId="ef861c51-cc0d-478f-a8d6-c139c1588bf2" providerId="ADAL" clId="{5E48AD3A-9D42-4DC0-9E9D-53CEFDE49552}" dt="2020-09-21T12:59:09.794" v="87"/>
          <ac:spMkLst>
            <pc:docMk/>
            <pc:sldMk cId="801053714" sldId="296"/>
            <ac:spMk id="20" creationId="{8E104FE1-7179-442B-A626-3D7E1189B577}"/>
          </ac:spMkLst>
        </pc:spChg>
        <pc:spChg chg="add mod">
          <ac:chgData name="Chris Goodings" userId="ef861c51-cc0d-478f-a8d6-c139c1588bf2" providerId="ADAL" clId="{5E48AD3A-9D42-4DC0-9E9D-53CEFDE49552}" dt="2020-09-21T12:59:09.794" v="87"/>
          <ac:spMkLst>
            <pc:docMk/>
            <pc:sldMk cId="801053714" sldId="296"/>
            <ac:spMk id="21" creationId="{1377A7C0-0E01-4CED-8F3F-5C4704B09B2C}"/>
          </ac:spMkLst>
        </pc:spChg>
        <pc:spChg chg="add mod">
          <ac:chgData name="Chris Goodings" userId="ef861c51-cc0d-478f-a8d6-c139c1588bf2" providerId="ADAL" clId="{5E48AD3A-9D42-4DC0-9E9D-53CEFDE49552}" dt="2020-09-21T12:59:09.794" v="87"/>
          <ac:spMkLst>
            <pc:docMk/>
            <pc:sldMk cId="801053714" sldId="296"/>
            <ac:spMk id="22" creationId="{84760B79-92BB-434C-847D-FAEA50AB2762}"/>
          </ac:spMkLst>
        </pc:spChg>
        <pc:spChg chg="add mod">
          <ac:chgData name="Chris Goodings" userId="ef861c51-cc0d-478f-a8d6-c139c1588bf2" providerId="ADAL" clId="{5E48AD3A-9D42-4DC0-9E9D-53CEFDE49552}" dt="2020-09-21T12:59:09.794" v="87"/>
          <ac:spMkLst>
            <pc:docMk/>
            <pc:sldMk cId="801053714" sldId="296"/>
            <ac:spMk id="23" creationId="{F2B1D60B-D71E-46BC-A2C1-148B98EE4673}"/>
          </ac:spMkLst>
        </pc:spChg>
        <pc:spChg chg="add mod">
          <ac:chgData name="Chris Goodings" userId="ef861c51-cc0d-478f-a8d6-c139c1588bf2" providerId="ADAL" clId="{5E48AD3A-9D42-4DC0-9E9D-53CEFDE49552}" dt="2020-09-21T12:59:09.794" v="87"/>
          <ac:spMkLst>
            <pc:docMk/>
            <pc:sldMk cId="801053714" sldId="296"/>
            <ac:spMk id="24" creationId="{D591FA3F-807F-4AC2-8400-7C3352737C5E}"/>
          </ac:spMkLst>
        </pc:spChg>
        <pc:spChg chg="add mod">
          <ac:chgData name="Chris Goodings" userId="ef861c51-cc0d-478f-a8d6-c139c1588bf2" providerId="ADAL" clId="{5E48AD3A-9D42-4DC0-9E9D-53CEFDE49552}" dt="2020-09-21T12:59:09.794" v="87"/>
          <ac:spMkLst>
            <pc:docMk/>
            <pc:sldMk cId="801053714" sldId="296"/>
            <ac:spMk id="25" creationId="{8943F208-0BDC-47FE-B062-FB0F3FE60E54}"/>
          </ac:spMkLst>
        </pc:spChg>
        <pc:spChg chg="add mod">
          <ac:chgData name="Chris Goodings" userId="ef861c51-cc0d-478f-a8d6-c139c1588bf2" providerId="ADAL" clId="{5E48AD3A-9D42-4DC0-9E9D-53CEFDE49552}" dt="2020-09-21T12:59:09.856" v="125"/>
          <ac:spMkLst>
            <pc:docMk/>
            <pc:sldMk cId="801053714" sldId="296"/>
            <ac:spMk id="27" creationId="{56984C31-C3BB-414C-9EBB-F3C70D6732C1}"/>
          </ac:spMkLst>
        </pc:spChg>
        <pc:spChg chg="add mod">
          <ac:chgData name="Chris Goodings" userId="ef861c51-cc0d-478f-a8d6-c139c1588bf2" providerId="ADAL" clId="{5E48AD3A-9D42-4DC0-9E9D-53CEFDE49552}" dt="2020-09-21T12:59:09.856" v="125"/>
          <ac:spMkLst>
            <pc:docMk/>
            <pc:sldMk cId="801053714" sldId="296"/>
            <ac:spMk id="28" creationId="{F1FE3F1C-10AE-4D5D-9586-6F2CAF3FC596}"/>
          </ac:spMkLst>
        </pc:spChg>
        <pc:spChg chg="add mod">
          <ac:chgData name="Chris Goodings" userId="ef861c51-cc0d-478f-a8d6-c139c1588bf2" providerId="ADAL" clId="{5E48AD3A-9D42-4DC0-9E9D-53CEFDE49552}" dt="2020-09-21T12:59:09.856" v="125"/>
          <ac:spMkLst>
            <pc:docMk/>
            <pc:sldMk cId="801053714" sldId="296"/>
            <ac:spMk id="29" creationId="{6F7B918D-BEDD-45F1-8BE7-F0488ED3CA1F}"/>
          </ac:spMkLst>
        </pc:spChg>
        <pc:spChg chg="add mod">
          <ac:chgData name="Chris Goodings" userId="ef861c51-cc0d-478f-a8d6-c139c1588bf2" providerId="ADAL" clId="{5E48AD3A-9D42-4DC0-9E9D-53CEFDE49552}" dt="2020-09-21T12:59:09.856" v="125"/>
          <ac:spMkLst>
            <pc:docMk/>
            <pc:sldMk cId="801053714" sldId="296"/>
            <ac:spMk id="30" creationId="{1A6D1638-1982-4B4E-9F36-16BC8C37664E}"/>
          </ac:spMkLst>
        </pc:spChg>
        <pc:spChg chg="add mod">
          <ac:chgData name="Chris Goodings" userId="ef861c51-cc0d-478f-a8d6-c139c1588bf2" providerId="ADAL" clId="{5E48AD3A-9D42-4DC0-9E9D-53CEFDE49552}" dt="2020-09-21T12:59:09.856" v="125"/>
          <ac:spMkLst>
            <pc:docMk/>
            <pc:sldMk cId="801053714" sldId="296"/>
            <ac:spMk id="31" creationId="{97AB7796-2333-408C-B9D0-21E23CB974EE}"/>
          </ac:spMkLst>
        </pc:spChg>
        <pc:spChg chg="add mod">
          <ac:chgData name="Chris Goodings" userId="ef861c51-cc0d-478f-a8d6-c139c1588bf2" providerId="ADAL" clId="{5E48AD3A-9D42-4DC0-9E9D-53CEFDE49552}" dt="2020-09-21T12:59:09.856" v="125"/>
          <ac:spMkLst>
            <pc:docMk/>
            <pc:sldMk cId="801053714" sldId="296"/>
            <ac:spMk id="32" creationId="{99420277-A7C0-4997-8379-E641D1E8E7B4}"/>
          </ac:spMkLst>
        </pc:spChg>
        <pc:spChg chg="add mod">
          <ac:chgData name="Chris Goodings" userId="ef861c51-cc0d-478f-a8d6-c139c1588bf2" providerId="ADAL" clId="{5E48AD3A-9D42-4DC0-9E9D-53CEFDE49552}" dt="2020-09-21T12:59:09.856" v="125"/>
          <ac:spMkLst>
            <pc:docMk/>
            <pc:sldMk cId="801053714" sldId="296"/>
            <ac:spMk id="33" creationId="{C3966F2D-C0A1-41FD-A39F-289A33BAE281}"/>
          </ac:spMkLst>
        </pc:spChg>
        <pc:spChg chg="add mod">
          <ac:chgData name="Chris Goodings" userId="ef861c51-cc0d-478f-a8d6-c139c1588bf2" providerId="ADAL" clId="{5E48AD3A-9D42-4DC0-9E9D-53CEFDE49552}" dt="2020-09-21T12:59:09.856" v="125"/>
          <ac:spMkLst>
            <pc:docMk/>
            <pc:sldMk cId="801053714" sldId="296"/>
            <ac:spMk id="34" creationId="{59E57FDA-94C9-4801-A094-234683116EE7}"/>
          </ac:spMkLst>
        </pc:spChg>
        <pc:spChg chg="add mod">
          <ac:chgData name="Chris Goodings" userId="ef861c51-cc0d-478f-a8d6-c139c1588bf2" providerId="ADAL" clId="{5E48AD3A-9D42-4DC0-9E9D-53CEFDE49552}" dt="2020-09-21T12:59:09.856" v="125"/>
          <ac:spMkLst>
            <pc:docMk/>
            <pc:sldMk cId="801053714" sldId="296"/>
            <ac:spMk id="35" creationId="{E8930F89-2258-4F3B-BBA3-8B9C3E85DDE2}"/>
          </ac:spMkLst>
        </pc:spChg>
        <pc:spChg chg="add del mod">
          <ac:chgData name="Chris Goodings" userId="ef861c51-cc0d-478f-a8d6-c139c1588bf2" providerId="ADAL" clId="{5E48AD3A-9D42-4DC0-9E9D-53CEFDE49552}" dt="2020-09-21T12:59:25.012" v="354" actId="478"/>
          <ac:spMkLst>
            <pc:docMk/>
            <pc:sldMk cId="801053714" sldId="296"/>
            <ac:spMk id="37" creationId="{0D6C5F12-2176-4051-ABF8-CBD73ABD4F85}"/>
          </ac:spMkLst>
        </pc:spChg>
        <pc:spChg chg="add mod">
          <ac:chgData name="Chris Goodings" userId="ef861c51-cc0d-478f-a8d6-c139c1588bf2" providerId="ADAL" clId="{5E48AD3A-9D42-4DC0-9E9D-53CEFDE49552}" dt="2020-09-21T12:59:09.903" v="147"/>
          <ac:spMkLst>
            <pc:docMk/>
            <pc:sldMk cId="801053714" sldId="296"/>
            <ac:spMk id="38" creationId="{B60DC725-143E-4214-9138-B316656477E4}"/>
          </ac:spMkLst>
        </pc:spChg>
        <pc:spChg chg="add mod">
          <ac:chgData name="Chris Goodings" userId="ef861c51-cc0d-478f-a8d6-c139c1588bf2" providerId="ADAL" clId="{5E48AD3A-9D42-4DC0-9E9D-53CEFDE49552}" dt="2020-09-21T12:59:09.903" v="147"/>
          <ac:spMkLst>
            <pc:docMk/>
            <pc:sldMk cId="801053714" sldId="296"/>
            <ac:spMk id="39" creationId="{BC350C91-1EDF-4025-926D-78546E6280C5}"/>
          </ac:spMkLst>
        </pc:spChg>
        <pc:spChg chg="add mod">
          <ac:chgData name="Chris Goodings" userId="ef861c51-cc0d-478f-a8d6-c139c1588bf2" providerId="ADAL" clId="{5E48AD3A-9D42-4DC0-9E9D-53CEFDE49552}" dt="2020-09-21T12:59:09.903" v="147"/>
          <ac:spMkLst>
            <pc:docMk/>
            <pc:sldMk cId="801053714" sldId="296"/>
            <ac:spMk id="40" creationId="{0820BF17-DF63-4588-9313-1488044192B1}"/>
          </ac:spMkLst>
        </pc:spChg>
        <pc:spChg chg="add mod">
          <ac:chgData name="Chris Goodings" userId="ef861c51-cc0d-478f-a8d6-c139c1588bf2" providerId="ADAL" clId="{5E48AD3A-9D42-4DC0-9E9D-53CEFDE49552}" dt="2020-09-21T12:59:09.903" v="147"/>
          <ac:spMkLst>
            <pc:docMk/>
            <pc:sldMk cId="801053714" sldId="296"/>
            <ac:spMk id="41" creationId="{3323BC59-923D-4A7D-A8DE-2581FC2B3712}"/>
          </ac:spMkLst>
        </pc:spChg>
        <pc:spChg chg="add mod">
          <ac:chgData name="Chris Goodings" userId="ef861c51-cc0d-478f-a8d6-c139c1588bf2" providerId="ADAL" clId="{5E48AD3A-9D42-4DC0-9E9D-53CEFDE49552}" dt="2020-09-21T12:59:09.950" v="177"/>
          <ac:spMkLst>
            <pc:docMk/>
            <pc:sldMk cId="801053714" sldId="296"/>
            <ac:spMk id="43" creationId="{151F0685-BED0-4BB0-97A0-951D048034BA}"/>
          </ac:spMkLst>
        </pc:spChg>
        <pc:spChg chg="add mod">
          <ac:chgData name="Chris Goodings" userId="ef861c51-cc0d-478f-a8d6-c139c1588bf2" providerId="ADAL" clId="{5E48AD3A-9D42-4DC0-9E9D-53CEFDE49552}" dt="2020-09-21T12:59:09.950" v="177"/>
          <ac:spMkLst>
            <pc:docMk/>
            <pc:sldMk cId="801053714" sldId="296"/>
            <ac:spMk id="44" creationId="{2AAE796A-5246-44A7-A1D9-B931A9F8E532}"/>
          </ac:spMkLst>
        </pc:spChg>
        <pc:spChg chg="add mod">
          <ac:chgData name="Chris Goodings" userId="ef861c51-cc0d-478f-a8d6-c139c1588bf2" providerId="ADAL" clId="{5E48AD3A-9D42-4DC0-9E9D-53CEFDE49552}" dt="2020-09-21T12:59:09.950" v="177"/>
          <ac:spMkLst>
            <pc:docMk/>
            <pc:sldMk cId="801053714" sldId="296"/>
            <ac:spMk id="45" creationId="{075990B6-65FA-48F8-BDC8-83EC0AE86A58}"/>
          </ac:spMkLst>
        </pc:spChg>
        <pc:spChg chg="add mod">
          <ac:chgData name="Chris Goodings" userId="ef861c51-cc0d-478f-a8d6-c139c1588bf2" providerId="ADAL" clId="{5E48AD3A-9D42-4DC0-9E9D-53CEFDE49552}" dt="2020-09-21T12:59:09.950" v="177"/>
          <ac:spMkLst>
            <pc:docMk/>
            <pc:sldMk cId="801053714" sldId="296"/>
            <ac:spMk id="46" creationId="{45FC21FC-EBE6-44D4-8BB5-6D6ED2DED009}"/>
          </ac:spMkLst>
        </pc:spChg>
        <pc:spChg chg="add mod">
          <ac:chgData name="Chris Goodings" userId="ef861c51-cc0d-478f-a8d6-c139c1588bf2" providerId="ADAL" clId="{5E48AD3A-9D42-4DC0-9E9D-53CEFDE49552}" dt="2020-09-21T12:59:09.950" v="177"/>
          <ac:spMkLst>
            <pc:docMk/>
            <pc:sldMk cId="801053714" sldId="296"/>
            <ac:spMk id="47" creationId="{35D60232-21C0-467C-9AB7-4937ADDB1E34}"/>
          </ac:spMkLst>
        </pc:spChg>
        <pc:spChg chg="add mod">
          <ac:chgData name="Chris Goodings" userId="ef861c51-cc0d-478f-a8d6-c139c1588bf2" providerId="ADAL" clId="{5E48AD3A-9D42-4DC0-9E9D-53CEFDE49552}" dt="2020-09-21T12:59:09.950" v="177"/>
          <ac:spMkLst>
            <pc:docMk/>
            <pc:sldMk cId="801053714" sldId="296"/>
            <ac:spMk id="48" creationId="{3A12A5E7-3104-4ED4-9FFB-204A9A4943DE}"/>
          </ac:spMkLst>
        </pc:spChg>
        <pc:spChg chg="add mod">
          <ac:chgData name="Chris Goodings" userId="ef861c51-cc0d-478f-a8d6-c139c1588bf2" providerId="ADAL" clId="{5E48AD3A-9D42-4DC0-9E9D-53CEFDE49552}" dt="2020-09-21T12:59:09.950" v="177"/>
          <ac:spMkLst>
            <pc:docMk/>
            <pc:sldMk cId="801053714" sldId="296"/>
            <ac:spMk id="49" creationId="{E4FD2603-7AD5-4659-B615-A332C0FF0D74}"/>
          </ac:spMkLst>
        </pc:spChg>
        <pc:spChg chg="add mod">
          <ac:chgData name="Chris Goodings" userId="ef861c51-cc0d-478f-a8d6-c139c1588bf2" providerId="ADAL" clId="{5E48AD3A-9D42-4DC0-9E9D-53CEFDE49552}" dt="2020-09-21T12:59:09.997" v="199"/>
          <ac:spMkLst>
            <pc:docMk/>
            <pc:sldMk cId="801053714" sldId="296"/>
            <ac:spMk id="51" creationId="{722B143D-15AB-4040-B3B1-34940B58F740}"/>
          </ac:spMkLst>
        </pc:spChg>
        <pc:spChg chg="add mod">
          <ac:chgData name="Chris Goodings" userId="ef861c51-cc0d-478f-a8d6-c139c1588bf2" providerId="ADAL" clId="{5E48AD3A-9D42-4DC0-9E9D-53CEFDE49552}" dt="2020-09-21T12:59:09.997" v="199"/>
          <ac:spMkLst>
            <pc:docMk/>
            <pc:sldMk cId="801053714" sldId="296"/>
            <ac:spMk id="52" creationId="{E4093C36-672D-48DD-B95D-D5FA7E55FEFA}"/>
          </ac:spMkLst>
        </pc:spChg>
        <pc:spChg chg="add mod">
          <ac:chgData name="Chris Goodings" userId="ef861c51-cc0d-478f-a8d6-c139c1588bf2" providerId="ADAL" clId="{5E48AD3A-9D42-4DC0-9E9D-53CEFDE49552}" dt="2020-09-21T12:59:09.997" v="199"/>
          <ac:spMkLst>
            <pc:docMk/>
            <pc:sldMk cId="801053714" sldId="296"/>
            <ac:spMk id="53" creationId="{D34F101D-3468-402D-A833-66DE64B8BFF1}"/>
          </ac:spMkLst>
        </pc:spChg>
        <pc:spChg chg="add mod">
          <ac:chgData name="Chris Goodings" userId="ef861c51-cc0d-478f-a8d6-c139c1588bf2" providerId="ADAL" clId="{5E48AD3A-9D42-4DC0-9E9D-53CEFDE49552}" dt="2020-09-21T12:59:09.997" v="199"/>
          <ac:spMkLst>
            <pc:docMk/>
            <pc:sldMk cId="801053714" sldId="296"/>
            <ac:spMk id="54" creationId="{7A1E98FB-9921-4A05-90C0-B4864357CE8F}"/>
          </ac:spMkLst>
        </pc:spChg>
        <pc:spChg chg="add mod">
          <ac:chgData name="Chris Goodings" userId="ef861c51-cc0d-478f-a8d6-c139c1588bf2" providerId="ADAL" clId="{5E48AD3A-9D42-4DC0-9E9D-53CEFDE49552}" dt="2020-09-21T12:59:09.997" v="199"/>
          <ac:spMkLst>
            <pc:docMk/>
            <pc:sldMk cId="801053714" sldId="296"/>
            <ac:spMk id="55" creationId="{2E73DBD3-3FA4-4926-ACA8-DA1683BA4C81}"/>
          </ac:spMkLst>
        </pc:spChg>
        <pc:spChg chg="add mod">
          <ac:chgData name="Chris Goodings" userId="ef861c51-cc0d-478f-a8d6-c139c1588bf2" providerId="ADAL" clId="{5E48AD3A-9D42-4DC0-9E9D-53CEFDE49552}" dt="2020-09-21T12:59:10.122" v="273"/>
          <ac:spMkLst>
            <pc:docMk/>
            <pc:sldMk cId="801053714" sldId="296"/>
            <ac:spMk id="57" creationId="{EFFE5B42-4956-402D-8EDF-42CF53D3C4CC}"/>
          </ac:spMkLst>
        </pc:spChg>
        <pc:spChg chg="add mod">
          <ac:chgData name="Chris Goodings" userId="ef861c51-cc0d-478f-a8d6-c139c1588bf2" providerId="ADAL" clId="{5E48AD3A-9D42-4DC0-9E9D-53CEFDE49552}" dt="2020-09-21T12:59:10.122" v="273"/>
          <ac:spMkLst>
            <pc:docMk/>
            <pc:sldMk cId="801053714" sldId="296"/>
            <ac:spMk id="58" creationId="{A388B545-97E9-4964-93EA-B6F1088CE208}"/>
          </ac:spMkLst>
        </pc:spChg>
        <pc:spChg chg="add mod">
          <ac:chgData name="Chris Goodings" userId="ef861c51-cc0d-478f-a8d6-c139c1588bf2" providerId="ADAL" clId="{5E48AD3A-9D42-4DC0-9E9D-53CEFDE49552}" dt="2020-09-21T12:59:10.122" v="273"/>
          <ac:spMkLst>
            <pc:docMk/>
            <pc:sldMk cId="801053714" sldId="296"/>
            <ac:spMk id="59" creationId="{BE1F9860-54E6-4491-97D6-0D16BC4925DA}"/>
          </ac:spMkLst>
        </pc:spChg>
        <pc:spChg chg="add mod">
          <ac:chgData name="Chris Goodings" userId="ef861c51-cc0d-478f-a8d6-c139c1588bf2" providerId="ADAL" clId="{5E48AD3A-9D42-4DC0-9E9D-53CEFDE49552}" dt="2020-09-21T12:59:10.122" v="273"/>
          <ac:spMkLst>
            <pc:docMk/>
            <pc:sldMk cId="801053714" sldId="296"/>
            <ac:spMk id="60" creationId="{AB151820-65AF-4D4F-93DA-3FFFE95E6732}"/>
          </ac:spMkLst>
        </pc:spChg>
        <pc:spChg chg="add mod">
          <ac:chgData name="Chris Goodings" userId="ef861c51-cc0d-478f-a8d6-c139c1588bf2" providerId="ADAL" clId="{5E48AD3A-9D42-4DC0-9E9D-53CEFDE49552}" dt="2020-09-21T12:59:10.122" v="273"/>
          <ac:spMkLst>
            <pc:docMk/>
            <pc:sldMk cId="801053714" sldId="296"/>
            <ac:spMk id="61" creationId="{06EF3AA1-8335-4AAE-AC65-27B4A8FE7223}"/>
          </ac:spMkLst>
        </pc:spChg>
        <pc:spChg chg="add mod">
          <ac:chgData name="Chris Goodings" userId="ef861c51-cc0d-478f-a8d6-c139c1588bf2" providerId="ADAL" clId="{5E48AD3A-9D42-4DC0-9E9D-53CEFDE49552}" dt="2020-09-21T12:59:10.122" v="273"/>
          <ac:spMkLst>
            <pc:docMk/>
            <pc:sldMk cId="801053714" sldId="296"/>
            <ac:spMk id="62" creationId="{92331430-06E1-4309-8608-EE564C721DFA}"/>
          </ac:spMkLst>
        </pc:spChg>
        <pc:spChg chg="add mod">
          <ac:chgData name="Chris Goodings" userId="ef861c51-cc0d-478f-a8d6-c139c1588bf2" providerId="ADAL" clId="{5E48AD3A-9D42-4DC0-9E9D-53CEFDE49552}" dt="2020-09-21T12:59:10.122" v="273"/>
          <ac:spMkLst>
            <pc:docMk/>
            <pc:sldMk cId="801053714" sldId="296"/>
            <ac:spMk id="63" creationId="{6913DDAE-AE1B-4E1F-B2D1-B09086ECCAB0}"/>
          </ac:spMkLst>
        </pc:spChg>
        <pc:spChg chg="add mod">
          <ac:chgData name="Chris Goodings" userId="ef861c51-cc0d-478f-a8d6-c139c1588bf2" providerId="ADAL" clId="{5E48AD3A-9D42-4DC0-9E9D-53CEFDE49552}" dt="2020-09-21T12:59:10.122" v="273"/>
          <ac:spMkLst>
            <pc:docMk/>
            <pc:sldMk cId="801053714" sldId="296"/>
            <ac:spMk id="64" creationId="{829831A9-E51E-4003-85DC-A2230D50C223}"/>
          </ac:spMkLst>
        </pc:spChg>
        <pc:spChg chg="add mod">
          <ac:chgData name="Chris Goodings" userId="ef861c51-cc0d-478f-a8d6-c139c1588bf2" providerId="ADAL" clId="{5E48AD3A-9D42-4DC0-9E9D-53CEFDE49552}" dt="2020-09-21T12:59:10.122" v="273"/>
          <ac:spMkLst>
            <pc:docMk/>
            <pc:sldMk cId="801053714" sldId="296"/>
            <ac:spMk id="65" creationId="{9CED775B-7752-4B90-A7B5-4A82FA05DFD7}"/>
          </ac:spMkLst>
        </pc:spChg>
        <pc:spChg chg="add mod">
          <ac:chgData name="Chris Goodings" userId="ef861c51-cc0d-478f-a8d6-c139c1588bf2" providerId="ADAL" clId="{5E48AD3A-9D42-4DC0-9E9D-53CEFDE49552}" dt="2020-09-21T12:59:10.122" v="273"/>
          <ac:spMkLst>
            <pc:docMk/>
            <pc:sldMk cId="801053714" sldId="296"/>
            <ac:spMk id="66" creationId="{A648A744-9772-4AB0-8552-3025D8A4A3DC}"/>
          </ac:spMkLst>
        </pc:spChg>
        <pc:spChg chg="add mod">
          <ac:chgData name="Chris Goodings" userId="ef861c51-cc0d-478f-a8d6-c139c1588bf2" providerId="ADAL" clId="{5E48AD3A-9D42-4DC0-9E9D-53CEFDE49552}" dt="2020-09-21T12:59:10.122" v="273"/>
          <ac:spMkLst>
            <pc:docMk/>
            <pc:sldMk cId="801053714" sldId="296"/>
            <ac:spMk id="67" creationId="{46463C14-EDB0-46CF-AFC0-5580BE0D468A}"/>
          </ac:spMkLst>
        </pc:spChg>
        <pc:spChg chg="add mod">
          <ac:chgData name="Chris Goodings" userId="ef861c51-cc0d-478f-a8d6-c139c1588bf2" providerId="ADAL" clId="{5E48AD3A-9D42-4DC0-9E9D-53CEFDE49552}" dt="2020-09-21T12:59:10.122" v="273"/>
          <ac:spMkLst>
            <pc:docMk/>
            <pc:sldMk cId="801053714" sldId="296"/>
            <ac:spMk id="68" creationId="{9C5AD8F6-5B65-477B-9513-C9D7788DF686}"/>
          </ac:spMkLst>
        </pc:spChg>
        <pc:spChg chg="add mod">
          <ac:chgData name="Chris Goodings" userId="ef861c51-cc0d-478f-a8d6-c139c1588bf2" providerId="ADAL" clId="{5E48AD3A-9D42-4DC0-9E9D-53CEFDE49552}" dt="2020-09-21T12:59:10.122" v="273"/>
          <ac:spMkLst>
            <pc:docMk/>
            <pc:sldMk cId="801053714" sldId="296"/>
            <ac:spMk id="69" creationId="{B5C6FC06-81D4-4728-A77B-47D26ACDA8A7}"/>
          </ac:spMkLst>
        </pc:spChg>
        <pc:spChg chg="add mod">
          <ac:chgData name="Chris Goodings" userId="ef861c51-cc0d-478f-a8d6-c139c1588bf2" providerId="ADAL" clId="{5E48AD3A-9D42-4DC0-9E9D-53CEFDE49552}" dt="2020-09-21T12:59:10.122" v="273"/>
          <ac:spMkLst>
            <pc:docMk/>
            <pc:sldMk cId="801053714" sldId="296"/>
            <ac:spMk id="70" creationId="{3210F8CB-0813-40F9-AF27-2302977AFD76}"/>
          </ac:spMkLst>
        </pc:spChg>
        <pc:spChg chg="add mod">
          <ac:chgData name="Chris Goodings" userId="ef861c51-cc0d-478f-a8d6-c139c1588bf2" providerId="ADAL" clId="{5E48AD3A-9D42-4DC0-9E9D-53CEFDE49552}" dt="2020-09-21T12:59:10.122" v="273"/>
          <ac:spMkLst>
            <pc:docMk/>
            <pc:sldMk cId="801053714" sldId="296"/>
            <ac:spMk id="71" creationId="{4ABA472E-5357-459A-99B3-1F1EC7E4972D}"/>
          </ac:spMkLst>
        </pc:spChg>
        <pc:spChg chg="add mod">
          <ac:chgData name="Chris Goodings" userId="ef861c51-cc0d-478f-a8d6-c139c1588bf2" providerId="ADAL" clId="{5E48AD3A-9D42-4DC0-9E9D-53CEFDE49552}" dt="2020-09-21T12:59:10.122" v="273"/>
          <ac:spMkLst>
            <pc:docMk/>
            <pc:sldMk cId="801053714" sldId="296"/>
            <ac:spMk id="72" creationId="{E7D8F71A-3FE5-43F4-8821-14E5BF925B8E}"/>
          </ac:spMkLst>
        </pc:spChg>
        <pc:spChg chg="add mod">
          <ac:chgData name="Chris Goodings" userId="ef861c51-cc0d-478f-a8d6-c139c1588bf2" providerId="ADAL" clId="{5E48AD3A-9D42-4DC0-9E9D-53CEFDE49552}" dt="2020-09-21T12:59:10.122" v="273"/>
          <ac:spMkLst>
            <pc:docMk/>
            <pc:sldMk cId="801053714" sldId="296"/>
            <ac:spMk id="73" creationId="{7D886BCF-F493-4DF9-8A95-A525A912E509}"/>
          </ac:spMkLst>
        </pc:spChg>
        <pc:spChg chg="add mod">
          <ac:chgData name="Chris Goodings" userId="ef861c51-cc0d-478f-a8d6-c139c1588bf2" providerId="ADAL" clId="{5E48AD3A-9D42-4DC0-9E9D-53CEFDE49552}" dt="2020-09-21T12:59:10.122" v="273"/>
          <ac:spMkLst>
            <pc:docMk/>
            <pc:sldMk cId="801053714" sldId="296"/>
            <ac:spMk id="74" creationId="{5B53AF77-7817-4244-ADD5-9FBE7F8C1201}"/>
          </ac:spMkLst>
        </pc:spChg>
        <pc:spChg chg="add mod">
          <ac:chgData name="Chris Goodings" userId="ef861c51-cc0d-478f-a8d6-c139c1588bf2" providerId="ADAL" clId="{5E48AD3A-9D42-4DC0-9E9D-53CEFDE49552}" dt="2020-09-21T12:59:10.137" v="287"/>
          <ac:spMkLst>
            <pc:docMk/>
            <pc:sldMk cId="801053714" sldId="296"/>
            <ac:spMk id="76" creationId="{5F20CD1F-4AC8-4019-979E-8CC0F87BBE85}"/>
          </ac:spMkLst>
        </pc:spChg>
        <pc:spChg chg="add mod">
          <ac:chgData name="Chris Goodings" userId="ef861c51-cc0d-478f-a8d6-c139c1588bf2" providerId="ADAL" clId="{5E48AD3A-9D42-4DC0-9E9D-53CEFDE49552}" dt="2020-09-21T12:59:10.137" v="287"/>
          <ac:spMkLst>
            <pc:docMk/>
            <pc:sldMk cId="801053714" sldId="296"/>
            <ac:spMk id="77" creationId="{3DF821B4-E1C9-4EEE-95BF-A5E94296C09A}"/>
          </ac:spMkLst>
        </pc:spChg>
        <pc:spChg chg="add mod">
          <ac:chgData name="Chris Goodings" userId="ef861c51-cc0d-478f-a8d6-c139c1588bf2" providerId="ADAL" clId="{5E48AD3A-9D42-4DC0-9E9D-53CEFDE49552}" dt="2020-09-21T12:59:10.137" v="287"/>
          <ac:spMkLst>
            <pc:docMk/>
            <pc:sldMk cId="801053714" sldId="296"/>
            <ac:spMk id="78" creationId="{92CA57C0-082A-4191-A68E-36B32A6EF74A}"/>
          </ac:spMkLst>
        </pc:spChg>
        <pc:spChg chg="add mod">
          <ac:chgData name="Chris Goodings" userId="ef861c51-cc0d-478f-a8d6-c139c1588bf2" providerId="ADAL" clId="{5E48AD3A-9D42-4DC0-9E9D-53CEFDE49552}" dt="2020-09-21T12:59:10.184" v="313"/>
          <ac:spMkLst>
            <pc:docMk/>
            <pc:sldMk cId="801053714" sldId="296"/>
            <ac:spMk id="80" creationId="{09FEBCAD-62BE-4A03-94AD-BAC69AD17625}"/>
          </ac:spMkLst>
        </pc:spChg>
        <pc:spChg chg="add mod">
          <ac:chgData name="Chris Goodings" userId="ef861c51-cc0d-478f-a8d6-c139c1588bf2" providerId="ADAL" clId="{5E48AD3A-9D42-4DC0-9E9D-53CEFDE49552}" dt="2020-09-21T12:59:10.184" v="313"/>
          <ac:spMkLst>
            <pc:docMk/>
            <pc:sldMk cId="801053714" sldId="296"/>
            <ac:spMk id="81" creationId="{9840CD33-39A3-4F96-954D-0C2474E27B2F}"/>
          </ac:spMkLst>
        </pc:spChg>
        <pc:spChg chg="add mod">
          <ac:chgData name="Chris Goodings" userId="ef861c51-cc0d-478f-a8d6-c139c1588bf2" providerId="ADAL" clId="{5E48AD3A-9D42-4DC0-9E9D-53CEFDE49552}" dt="2020-09-21T12:59:10.184" v="313"/>
          <ac:spMkLst>
            <pc:docMk/>
            <pc:sldMk cId="801053714" sldId="296"/>
            <ac:spMk id="82" creationId="{C5E22D65-A86E-4BC5-811B-9282F68D9376}"/>
          </ac:spMkLst>
        </pc:spChg>
        <pc:spChg chg="add mod">
          <ac:chgData name="Chris Goodings" userId="ef861c51-cc0d-478f-a8d6-c139c1588bf2" providerId="ADAL" clId="{5E48AD3A-9D42-4DC0-9E9D-53CEFDE49552}" dt="2020-09-21T12:59:10.184" v="313"/>
          <ac:spMkLst>
            <pc:docMk/>
            <pc:sldMk cId="801053714" sldId="296"/>
            <ac:spMk id="83" creationId="{D4B1EEFE-E96C-4EC6-90D6-B8C13FF164B5}"/>
          </ac:spMkLst>
        </pc:spChg>
        <pc:spChg chg="add mod">
          <ac:chgData name="Chris Goodings" userId="ef861c51-cc0d-478f-a8d6-c139c1588bf2" providerId="ADAL" clId="{5E48AD3A-9D42-4DC0-9E9D-53CEFDE49552}" dt="2020-09-21T12:59:10.184" v="313"/>
          <ac:spMkLst>
            <pc:docMk/>
            <pc:sldMk cId="801053714" sldId="296"/>
            <ac:spMk id="84" creationId="{0C91A7EF-FCBE-45E6-A7FE-765D38068017}"/>
          </ac:spMkLst>
        </pc:spChg>
        <pc:spChg chg="add mod">
          <ac:chgData name="Chris Goodings" userId="ef861c51-cc0d-478f-a8d6-c139c1588bf2" providerId="ADAL" clId="{5E48AD3A-9D42-4DC0-9E9D-53CEFDE49552}" dt="2020-09-21T12:59:10.184" v="313"/>
          <ac:spMkLst>
            <pc:docMk/>
            <pc:sldMk cId="801053714" sldId="296"/>
            <ac:spMk id="85" creationId="{CF2395BC-711F-4B59-B3DB-77DE9C95EDD7}"/>
          </ac:spMkLst>
        </pc:spChg>
        <pc:spChg chg="add del mod">
          <ac:chgData name="Chris Goodings" userId="ef861c51-cc0d-478f-a8d6-c139c1588bf2" providerId="ADAL" clId="{5E48AD3A-9D42-4DC0-9E9D-53CEFDE49552}" dt="2020-09-21T12:59:21.278" v="350" actId="478"/>
          <ac:spMkLst>
            <pc:docMk/>
            <pc:sldMk cId="801053714" sldId="296"/>
            <ac:spMk id="87" creationId="{F2BA6CBB-5AFC-4338-A5D9-9B3D7A475752}"/>
          </ac:spMkLst>
        </pc:spChg>
        <pc:spChg chg="add mod">
          <ac:chgData name="Chris Goodings" userId="ef861c51-cc0d-478f-a8d6-c139c1588bf2" providerId="ADAL" clId="{5E48AD3A-9D42-4DC0-9E9D-53CEFDE49552}" dt="2020-09-21T12:59:10.247" v="343"/>
          <ac:spMkLst>
            <pc:docMk/>
            <pc:sldMk cId="801053714" sldId="296"/>
            <ac:spMk id="88" creationId="{88333028-ABB4-41AB-9FB6-00794CFD4980}"/>
          </ac:spMkLst>
        </pc:spChg>
        <pc:spChg chg="add mod">
          <ac:chgData name="Chris Goodings" userId="ef861c51-cc0d-478f-a8d6-c139c1588bf2" providerId="ADAL" clId="{5E48AD3A-9D42-4DC0-9E9D-53CEFDE49552}" dt="2020-09-21T12:59:10.247" v="343"/>
          <ac:spMkLst>
            <pc:docMk/>
            <pc:sldMk cId="801053714" sldId="296"/>
            <ac:spMk id="89" creationId="{D30188F1-089B-4A50-BE59-842C1FA481B6}"/>
          </ac:spMkLst>
        </pc:spChg>
        <pc:spChg chg="add mod">
          <ac:chgData name="Chris Goodings" userId="ef861c51-cc0d-478f-a8d6-c139c1588bf2" providerId="ADAL" clId="{5E48AD3A-9D42-4DC0-9E9D-53CEFDE49552}" dt="2020-09-21T12:59:10.247" v="343"/>
          <ac:spMkLst>
            <pc:docMk/>
            <pc:sldMk cId="801053714" sldId="296"/>
            <ac:spMk id="90" creationId="{0D41C13A-D134-455C-8738-46E364B86838}"/>
          </ac:spMkLst>
        </pc:spChg>
        <pc:spChg chg="add mod">
          <ac:chgData name="Chris Goodings" userId="ef861c51-cc0d-478f-a8d6-c139c1588bf2" providerId="ADAL" clId="{5E48AD3A-9D42-4DC0-9E9D-53CEFDE49552}" dt="2020-09-21T12:59:10.247" v="343"/>
          <ac:spMkLst>
            <pc:docMk/>
            <pc:sldMk cId="801053714" sldId="296"/>
            <ac:spMk id="91" creationId="{C686CE5B-8F9B-40C9-A1D6-0FE8603FE9AA}"/>
          </ac:spMkLst>
        </pc:spChg>
        <pc:spChg chg="add mod">
          <ac:chgData name="Chris Goodings" userId="ef861c51-cc0d-478f-a8d6-c139c1588bf2" providerId="ADAL" clId="{5E48AD3A-9D42-4DC0-9E9D-53CEFDE49552}" dt="2020-09-21T12:59:10.247" v="343"/>
          <ac:spMkLst>
            <pc:docMk/>
            <pc:sldMk cId="801053714" sldId="296"/>
            <ac:spMk id="92" creationId="{999F1846-A8CA-4CAD-BC98-04088866C838}"/>
          </ac:spMkLst>
        </pc:spChg>
        <pc:spChg chg="add mod">
          <ac:chgData name="Chris Goodings" userId="ef861c51-cc0d-478f-a8d6-c139c1588bf2" providerId="ADAL" clId="{5E48AD3A-9D42-4DC0-9E9D-53CEFDE49552}" dt="2020-09-21T12:59:10.247" v="343"/>
          <ac:spMkLst>
            <pc:docMk/>
            <pc:sldMk cId="801053714" sldId="296"/>
            <ac:spMk id="93" creationId="{47845C98-20B2-4C6A-9C7B-2167E93257D2}"/>
          </ac:spMkLst>
        </pc:spChg>
        <pc:grpChg chg="add del mod">
          <ac:chgData name="Chris Goodings" userId="ef861c51-cc0d-478f-a8d6-c139c1588bf2" providerId="ADAL" clId="{5E48AD3A-9D42-4DC0-9E9D-53CEFDE49552}" dt="2020-09-21T12:59:22.809" v="352" actId="478"/>
          <ac:grpSpMkLst>
            <pc:docMk/>
            <pc:sldMk cId="801053714" sldId="296"/>
            <ac:grpSpMk id="11" creationId="{926CF450-74AA-4C7C-A0EA-DC0A06600934}"/>
          </ac:grpSpMkLst>
        </pc:grpChg>
        <pc:grpChg chg="add del mod">
          <ac:chgData name="Chris Goodings" userId="ef861c51-cc0d-478f-a8d6-c139c1588bf2" providerId="ADAL" clId="{5E48AD3A-9D42-4DC0-9E9D-53CEFDE49552}" dt="2020-09-21T12:59:27.450" v="357" actId="478"/>
          <ac:grpSpMkLst>
            <pc:docMk/>
            <pc:sldMk cId="801053714" sldId="296"/>
            <ac:grpSpMk id="19" creationId="{BB7B89DE-330A-4560-A7D0-C75676AD85E8}"/>
          </ac:grpSpMkLst>
        </pc:grpChg>
        <pc:grpChg chg="add del mod">
          <ac:chgData name="Chris Goodings" userId="ef861c51-cc0d-478f-a8d6-c139c1588bf2" providerId="ADAL" clId="{5E48AD3A-9D42-4DC0-9E9D-53CEFDE49552}" dt="2020-09-21T12:59:28.403" v="358" actId="478"/>
          <ac:grpSpMkLst>
            <pc:docMk/>
            <pc:sldMk cId="801053714" sldId="296"/>
            <ac:grpSpMk id="26" creationId="{F0986A6A-B50A-4EC6-AE42-1E14EAD26B81}"/>
          </ac:grpSpMkLst>
        </pc:grpChg>
        <pc:grpChg chg="add del mod">
          <ac:chgData name="Chris Goodings" userId="ef861c51-cc0d-478f-a8d6-c139c1588bf2" providerId="ADAL" clId="{5E48AD3A-9D42-4DC0-9E9D-53CEFDE49552}" dt="2020-09-21T12:59:26.637" v="356" actId="478"/>
          <ac:grpSpMkLst>
            <pc:docMk/>
            <pc:sldMk cId="801053714" sldId="296"/>
            <ac:grpSpMk id="36" creationId="{0CD07842-3314-44E5-8B47-49E76BA1E9B9}"/>
          </ac:grpSpMkLst>
        </pc:grpChg>
        <pc:grpChg chg="add del mod">
          <ac:chgData name="Chris Goodings" userId="ef861c51-cc0d-478f-a8d6-c139c1588bf2" providerId="ADAL" clId="{5E48AD3A-9D42-4DC0-9E9D-53CEFDE49552}" dt="2020-09-21T12:59:25.747" v="355" actId="478"/>
          <ac:grpSpMkLst>
            <pc:docMk/>
            <pc:sldMk cId="801053714" sldId="296"/>
            <ac:grpSpMk id="42" creationId="{D2976EE7-9158-400A-9B4C-24EF134A34A7}"/>
          </ac:grpSpMkLst>
        </pc:grpChg>
        <pc:grpChg chg="add del mod">
          <ac:chgData name="Chris Goodings" userId="ef861c51-cc0d-478f-a8d6-c139c1588bf2" providerId="ADAL" clId="{5E48AD3A-9D42-4DC0-9E9D-53CEFDE49552}" dt="2020-09-21T12:59:16.231" v="346" actId="478"/>
          <ac:grpSpMkLst>
            <pc:docMk/>
            <pc:sldMk cId="801053714" sldId="296"/>
            <ac:grpSpMk id="50" creationId="{BA22E766-D43E-4AAB-B884-39B6BA002ADC}"/>
          </ac:grpSpMkLst>
        </pc:grpChg>
        <pc:grpChg chg="add del mod">
          <ac:chgData name="Chris Goodings" userId="ef861c51-cc0d-478f-a8d6-c139c1588bf2" providerId="ADAL" clId="{5E48AD3A-9D42-4DC0-9E9D-53CEFDE49552}" dt="2020-09-21T12:59:23.747" v="353" actId="478"/>
          <ac:grpSpMkLst>
            <pc:docMk/>
            <pc:sldMk cId="801053714" sldId="296"/>
            <ac:grpSpMk id="56" creationId="{8B8110C7-FC65-4CF9-AC7D-67AD77F367A8}"/>
          </ac:grpSpMkLst>
        </pc:grpChg>
        <pc:grpChg chg="add del mod">
          <ac:chgData name="Chris Goodings" userId="ef861c51-cc0d-478f-a8d6-c139c1588bf2" providerId="ADAL" clId="{5E48AD3A-9D42-4DC0-9E9D-53CEFDE49552}" dt="2020-09-21T12:59:13.856" v="345" actId="478"/>
          <ac:grpSpMkLst>
            <pc:docMk/>
            <pc:sldMk cId="801053714" sldId="296"/>
            <ac:grpSpMk id="75" creationId="{A7ADD147-563F-488E-A446-2572BB2A25D9}"/>
          </ac:grpSpMkLst>
        </pc:grpChg>
        <pc:grpChg chg="add del mod">
          <ac:chgData name="Chris Goodings" userId="ef861c51-cc0d-478f-a8d6-c139c1588bf2" providerId="ADAL" clId="{5E48AD3A-9D42-4DC0-9E9D-53CEFDE49552}" dt="2020-09-21T12:59:18.637" v="348" actId="478"/>
          <ac:grpSpMkLst>
            <pc:docMk/>
            <pc:sldMk cId="801053714" sldId="296"/>
            <ac:grpSpMk id="79" creationId="{3CEE1CE9-31C4-4772-85E9-4269A3610FB2}"/>
          </ac:grpSpMkLst>
        </pc:grpChg>
        <pc:grpChg chg="add del mod">
          <ac:chgData name="Chris Goodings" userId="ef861c51-cc0d-478f-a8d6-c139c1588bf2" providerId="ADAL" clId="{5E48AD3A-9D42-4DC0-9E9D-53CEFDE49552}" dt="2020-09-21T12:59:22.075" v="351" actId="478"/>
          <ac:grpSpMkLst>
            <pc:docMk/>
            <pc:sldMk cId="801053714" sldId="296"/>
            <ac:grpSpMk id="86" creationId="{2F149045-483D-452A-B1EF-5F0057A9BF11}"/>
          </ac:grpSpMkLst>
        </pc:grpChg>
        <pc:grpChg chg="add del mod">
          <ac:chgData name="Chris Goodings" userId="ef861c51-cc0d-478f-a8d6-c139c1588bf2" providerId="ADAL" clId="{5E48AD3A-9D42-4DC0-9E9D-53CEFDE49552}" dt="2020-09-21T12:59:20.137" v="349" actId="478"/>
          <ac:grpSpMkLst>
            <pc:docMk/>
            <pc:sldMk cId="801053714" sldId="296"/>
            <ac:grpSpMk id="94" creationId="{B534D66C-2040-4934-B9A6-B128A0B7EFF9}"/>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GB"/>
          </a:p>
        </p:txBody>
      </p:sp>
      <p:sp>
        <p:nvSpPr>
          <p:cNvPr id="450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GB"/>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GB"/>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83CF2E7F-BA74-4847-943A-6CA492BD337F}" type="slidenum">
              <a:rPr lang="en-GB"/>
              <a:pPr>
                <a:defRPr/>
              </a:pPr>
              <a:t>‹#›</a:t>
            </a:fld>
            <a:endParaRPr lang="en-GB"/>
          </a:p>
        </p:txBody>
      </p:sp>
    </p:spTree>
    <p:extLst>
      <p:ext uri="{BB962C8B-B14F-4D97-AF65-F5344CB8AC3E}">
        <p14:creationId xmlns:p14="http://schemas.microsoft.com/office/powerpoint/2010/main" val="12679771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614C8247-A09D-4237-B3B5-2DBAD7EB8836}" type="slidenum">
              <a:rPr lang="en-GB"/>
              <a:pPr>
                <a:defRPr/>
              </a:pPr>
              <a:t>‹#›</a:t>
            </a:fld>
            <a:endParaRPr lang="en-GB"/>
          </a:p>
        </p:txBody>
      </p:sp>
    </p:spTree>
    <p:extLst>
      <p:ext uri="{BB962C8B-B14F-4D97-AF65-F5344CB8AC3E}">
        <p14:creationId xmlns:p14="http://schemas.microsoft.com/office/powerpoint/2010/main" val="3304143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F0C322E7-80AA-4039-B267-AA593502164D}" type="slidenum">
              <a:rPr lang="en-GB"/>
              <a:pPr>
                <a:defRPr/>
              </a:pPr>
              <a:t>‹#›</a:t>
            </a:fld>
            <a:endParaRPr lang="en-GB"/>
          </a:p>
        </p:txBody>
      </p:sp>
    </p:spTree>
    <p:extLst>
      <p:ext uri="{BB962C8B-B14F-4D97-AF65-F5344CB8AC3E}">
        <p14:creationId xmlns:p14="http://schemas.microsoft.com/office/powerpoint/2010/main" val="3818699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DB49B741-A52D-4099-B00F-0AF987820E47}" type="slidenum">
              <a:rPr lang="en-GB"/>
              <a:pPr>
                <a:defRPr/>
              </a:pPr>
              <a:t>‹#›</a:t>
            </a:fld>
            <a:endParaRPr lang="en-GB"/>
          </a:p>
        </p:txBody>
      </p:sp>
    </p:spTree>
    <p:extLst>
      <p:ext uri="{BB962C8B-B14F-4D97-AF65-F5344CB8AC3E}">
        <p14:creationId xmlns:p14="http://schemas.microsoft.com/office/powerpoint/2010/main" val="3732556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0" y="1196975"/>
            <a:ext cx="91440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4274" name="Rectangle 2"/>
          <p:cNvSpPr>
            <a:spLocks noGrp="1" noChangeArrowheads="1"/>
          </p:cNvSpPr>
          <p:nvPr>
            <p:ph type="ctrTitle"/>
          </p:nvPr>
        </p:nvSpPr>
        <p:spPr>
          <a:xfrm>
            <a:off x="684213" y="188913"/>
            <a:ext cx="7772400" cy="792162"/>
          </a:xfrm>
        </p:spPr>
        <p:txBody>
          <a:bodyPr/>
          <a:lstStyle>
            <a:lvl1pPr>
              <a:defRPr/>
            </a:lvl1pPr>
          </a:lstStyle>
          <a:p>
            <a:pPr lvl="0"/>
            <a:r>
              <a:rPr lang="en-GB" noProof="0"/>
              <a:t>Click to edit Master title style</a:t>
            </a:r>
          </a:p>
        </p:txBody>
      </p:sp>
      <p:sp>
        <p:nvSpPr>
          <p:cNvPr id="54275" name="Rectangle 3"/>
          <p:cNvSpPr>
            <a:spLocks noGrp="1" noChangeArrowheads="1"/>
          </p:cNvSpPr>
          <p:nvPr>
            <p:ph type="subTitle" idx="1"/>
          </p:nvPr>
        </p:nvSpPr>
        <p:spPr>
          <a:xfrm>
            <a:off x="684213" y="1557338"/>
            <a:ext cx="7775575" cy="4464050"/>
          </a:xfrm>
        </p:spPr>
        <p:txBody>
          <a:bodyPr/>
          <a:lstStyle>
            <a:lvl1pPr marL="0" indent="0" algn="ctr">
              <a:buFontTx/>
              <a:buNone/>
              <a:defRPr/>
            </a:lvl1pPr>
          </a:lstStyle>
          <a:p>
            <a:pPr lvl="0"/>
            <a:r>
              <a:rPr lang="en-GB"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GB"/>
          </a:p>
        </p:txBody>
      </p:sp>
      <p:sp>
        <p:nvSpPr>
          <p:cNvPr id="6" name="Rectangle 5"/>
          <p:cNvSpPr>
            <a:spLocks noGrp="1" noChangeArrowheads="1"/>
          </p:cNvSpPr>
          <p:nvPr>
            <p:ph type="ftr" sz="quarter" idx="11"/>
          </p:nvPr>
        </p:nvSpPr>
        <p:spPr/>
        <p:txBody>
          <a:bodyPr/>
          <a:lstStyle>
            <a:lvl1pPr>
              <a:defRPr/>
            </a:lvl1pPr>
          </a:lstStyle>
          <a:p>
            <a:pPr>
              <a:defRPr/>
            </a:pPr>
            <a:endParaRPr lang="en-GB"/>
          </a:p>
        </p:txBody>
      </p:sp>
      <p:sp>
        <p:nvSpPr>
          <p:cNvPr id="7" name="Rectangle 6"/>
          <p:cNvSpPr>
            <a:spLocks noGrp="1" noChangeArrowheads="1"/>
          </p:cNvSpPr>
          <p:nvPr>
            <p:ph type="sldNum" sz="quarter" idx="12"/>
          </p:nvPr>
        </p:nvSpPr>
        <p:spPr/>
        <p:txBody>
          <a:bodyPr/>
          <a:lstStyle>
            <a:lvl1pPr>
              <a:defRPr/>
            </a:lvl1pPr>
          </a:lstStyle>
          <a:p>
            <a:pPr>
              <a:defRPr/>
            </a:pPr>
            <a:fld id="{AEA02132-0B11-4128-A235-E17355B8FC57}" type="slidenum">
              <a:rPr lang="en-GB"/>
              <a:pPr>
                <a:defRPr/>
              </a:pPr>
              <a:t>‹#›</a:t>
            </a:fld>
            <a:endParaRPr lang="en-GB"/>
          </a:p>
        </p:txBody>
      </p:sp>
    </p:spTree>
    <p:extLst>
      <p:ext uri="{BB962C8B-B14F-4D97-AF65-F5344CB8AC3E}">
        <p14:creationId xmlns:p14="http://schemas.microsoft.com/office/powerpoint/2010/main" val="14674879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320D5E63-CF78-4AA5-9B37-25B67B8B0640}" type="slidenum">
              <a:rPr lang="en-GB"/>
              <a:pPr>
                <a:defRPr/>
              </a:pPr>
              <a:t>‹#›</a:t>
            </a:fld>
            <a:endParaRPr lang="en-GB"/>
          </a:p>
        </p:txBody>
      </p:sp>
    </p:spTree>
    <p:extLst>
      <p:ext uri="{BB962C8B-B14F-4D97-AF65-F5344CB8AC3E}">
        <p14:creationId xmlns:p14="http://schemas.microsoft.com/office/powerpoint/2010/main" val="471144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F56D1DC9-F15D-4637-827F-5057F1E2B462}" type="slidenum">
              <a:rPr lang="en-GB"/>
              <a:pPr>
                <a:defRPr/>
              </a:pPr>
              <a:t>‹#›</a:t>
            </a:fld>
            <a:endParaRPr lang="en-GB"/>
          </a:p>
        </p:txBody>
      </p:sp>
    </p:spTree>
    <p:extLst>
      <p:ext uri="{BB962C8B-B14F-4D97-AF65-F5344CB8AC3E}">
        <p14:creationId xmlns:p14="http://schemas.microsoft.com/office/powerpoint/2010/main" val="3082587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ED7CA145-4FAE-448C-AFA8-895EE796EEB4}" type="slidenum">
              <a:rPr lang="en-GB"/>
              <a:pPr>
                <a:defRPr/>
              </a:pPr>
              <a:t>‹#›</a:t>
            </a:fld>
            <a:endParaRPr lang="en-GB"/>
          </a:p>
        </p:txBody>
      </p:sp>
    </p:spTree>
    <p:extLst>
      <p:ext uri="{BB962C8B-B14F-4D97-AF65-F5344CB8AC3E}">
        <p14:creationId xmlns:p14="http://schemas.microsoft.com/office/powerpoint/2010/main" val="4235753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BF2CDEC2-F219-4323-B840-61B9FAB0F5D8}" type="slidenum">
              <a:rPr lang="en-GB"/>
              <a:pPr>
                <a:defRPr/>
              </a:pPr>
              <a:t>‹#›</a:t>
            </a:fld>
            <a:endParaRPr lang="en-GB"/>
          </a:p>
        </p:txBody>
      </p:sp>
    </p:spTree>
    <p:extLst>
      <p:ext uri="{BB962C8B-B14F-4D97-AF65-F5344CB8AC3E}">
        <p14:creationId xmlns:p14="http://schemas.microsoft.com/office/powerpoint/2010/main" val="3409257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FA3003E5-8808-4A3E-963E-85F0D5EFD6B4}" type="slidenum">
              <a:rPr lang="en-GB"/>
              <a:pPr>
                <a:defRPr/>
              </a:pPr>
              <a:t>‹#›</a:t>
            </a:fld>
            <a:endParaRPr lang="en-GB"/>
          </a:p>
        </p:txBody>
      </p:sp>
    </p:spTree>
    <p:extLst>
      <p:ext uri="{BB962C8B-B14F-4D97-AF65-F5344CB8AC3E}">
        <p14:creationId xmlns:p14="http://schemas.microsoft.com/office/powerpoint/2010/main" val="14715893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922DE1D5-1BCD-4419-B3C5-60713C5A8C83}" type="slidenum">
              <a:rPr lang="en-GB"/>
              <a:pPr>
                <a:defRPr/>
              </a:pPr>
              <a:t>‹#›</a:t>
            </a:fld>
            <a:endParaRPr lang="en-GB"/>
          </a:p>
        </p:txBody>
      </p:sp>
    </p:spTree>
    <p:extLst>
      <p:ext uri="{BB962C8B-B14F-4D97-AF65-F5344CB8AC3E}">
        <p14:creationId xmlns:p14="http://schemas.microsoft.com/office/powerpoint/2010/main" val="25082367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EC4235DA-78AE-4113-86B4-5B7722DFF094}" type="slidenum">
              <a:rPr lang="en-GB"/>
              <a:pPr>
                <a:defRPr/>
              </a:pPr>
              <a:t>‹#›</a:t>
            </a:fld>
            <a:endParaRPr lang="en-GB"/>
          </a:p>
        </p:txBody>
      </p:sp>
    </p:spTree>
    <p:extLst>
      <p:ext uri="{BB962C8B-B14F-4D97-AF65-F5344CB8AC3E}">
        <p14:creationId xmlns:p14="http://schemas.microsoft.com/office/powerpoint/2010/main" val="3602537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D888F35E-BEDA-48D4-808E-A971D08CFA99}" type="slidenum">
              <a:rPr lang="en-GB"/>
              <a:pPr>
                <a:defRPr/>
              </a:pPr>
              <a:t>‹#›</a:t>
            </a:fld>
            <a:endParaRPr lang="en-GB"/>
          </a:p>
        </p:txBody>
      </p:sp>
    </p:spTree>
    <p:extLst>
      <p:ext uri="{BB962C8B-B14F-4D97-AF65-F5344CB8AC3E}">
        <p14:creationId xmlns:p14="http://schemas.microsoft.com/office/powerpoint/2010/main" val="2680323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F17C53EB-8AD0-417E-9CFF-42860592CD66}" type="slidenum">
              <a:rPr lang="en-GB"/>
              <a:pPr>
                <a:defRPr/>
              </a:pPr>
              <a:t>‹#›</a:t>
            </a:fld>
            <a:endParaRPr lang="en-GB"/>
          </a:p>
        </p:txBody>
      </p:sp>
    </p:spTree>
    <p:extLst>
      <p:ext uri="{BB962C8B-B14F-4D97-AF65-F5344CB8AC3E}">
        <p14:creationId xmlns:p14="http://schemas.microsoft.com/office/powerpoint/2010/main" val="3727586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EC004B1F-9667-4AAE-BA99-4461CFD4246F}" type="slidenum">
              <a:rPr lang="en-GB"/>
              <a:pPr>
                <a:defRPr/>
              </a:pPr>
              <a:t>‹#›</a:t>
            </a:fld>
            <a:endParaRPr lang="en-GB"/>
          </a:p>
        </p:txBody>
      </p:sp>
    </p:spTree>
    <p:extLst>
      <p:ext uri="{BB962C8B-B14F-4D97-AF65-F5344CB8AC3E}">
        <p14:creationId xmlns:p14="http://schemas.microsoft.com/office/powerpoint/2010/main" val="1016781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20713"/>
            <a:ext cx="2057400" cy="550545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620713"/>
            <a:ext cx="6019800" cy="5505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E296613D-8E9A-40A9-B82C-5F862F43D818}" type="slidenum">
              <a:rPr lang="en-GB"/>
              <a:pPr>
                <a:defRPr/>
              </a:pPr>
              <a:t>‹#›</a:t>
            </a:fld>
            <a:endParaRPr lang="en-GB"/>
          </a:p>
        </p:txBody>
      </p:sp>
    </p:spTree>
    <p:extLst>
      <p:ext uri="{BB962C8B-B14F-4D97-AF65-F5344CB8AC3E}">
        <p14:creationId xmlns:p14="http://schemas.microsoft.com/office/powerpoint/2010/main" val="34366279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620713"/>
            <a:ext cx="8218487" cy="796925"/>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09AF8B22-590C-4FD2-AA4F-D5FE5206A1F1}" type="slidenum">
              <a:rPr lang="en-GB"/>
              <a:pPr>
                <a:defRPr/>
              </a:pPr>
              <a:t>‹#›</a:t>
            </a:fld>
            <a:endParaRPr lang="en-GB"/>
          </a:p>
        </p:txBody>
      </p:sp>
    </p:spTree>
    <p:extLst>
      <p:ext uri="{BB962C8B-B14F-4D97-AF65-F5344CB8AC3E}">
        <p14:creationId xmlns:p14="http://schemas.microsoft.com/office/powerpoint/2010/main" val="8449205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8229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57200" y="3941763"/>
            <a:ext cx="8229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457200" y="6243638"/>
            <a:ext cx="2133600" cy="457200"/>
          </a:xfrm>
        </p:spPr>
        <p:txBody>
          <a:bodyPr/>
          <a:lstStyle>
            <a:lvl1pPr>
              <a:defRPr/>
            </a:lvl1pPr>
          </a:lstStyle>
          <a:p>
            <a:pPr>
              <a:defRPr/>
            </a:pPr>
            <a:endParaRPr lang="en-GB"/>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endParaRPr lang="en-GB"/>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pPr>
              <a:defRPr/>
            </a:pPr>
            <a:fld id="{7D103575-26D6-4520-B01F-DB95C12F56BE}" type="slidenum">
              <a:rPr lang="en-GB"/>
              <a:pPr>
                <a:defRPr/>
              </a:pPr>
              <a:t>‹#›</a:t>
            </a:fld>
            <a:endParaRPr lang="en-GB"/>
          </a:p>
        </p:txBody>
      </p:sp>
    </p:spTree>
    <p:extLst>
      <p:ext uri="{BB962C8B-B14F-4D97-AF65-F5344CB8AC3E}">
        <p14:creationId xmlns:p14="http://schemas.microsoft.com/office/powerpoint/2010/main" val="40778720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7813"/>
            <a:ext cx="8229600" cy="1143000"/>
          </a:xfrm>
        </p:spPr>
        <p:txBody>
          <a:bodyPr/>
          <a:lstStyle/>
          <a:p>
            <a:r>
              <a:rPr lang="en-US"/>
              <a:t>Click to edit Master title style</a:t>
            </a:r>
            <a:endParaRPr lang="en-GB"/>
          </a:p>
        </p:txBody>
      </p:sp>
      <p:sp>
        <p:nvSpPr>
          <p:cNvPr id="3" name="Content Placeholder 2"/>
          <p:cNvSpPr>
            <a:spLocks noGrp="1"/>
          </p:cNvSpPr>
          <p:nvPr>
            <p:ph sz="quarter" idx="1"/>
          </p:nvPr>
        </p:nvSpPr>
        <p:spPr>
          <a:xfrm>
            <a:off x="457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457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5"/>
          <p:cNvSpPr>
            <a:spLocks noGrp="1"/>
          </p:cNvSpPr>
          <p:nvPr>
            <p:ph sz="quarter" idx="4"/>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457200" y="6243638"/>
            <a:ext cx="2133600" cy="457200"/>
          </a:xfrm>
        </p:spPr>
        <p:txBody>
          <a:bodyPr/>
          <a:lstStyle>
            <a:lvl1pPr>
              <a:defRPr/>
            </a:lvl1pPr>
          </a:lstStyle>
          <a:p>
            <a:pPr>
              <a:defRPr/>
            </a:pPr>
            <a:endParaRPr lang="en-GB"/>
          </a:p>
        </p:txBody>
      </p:sp>
      <p:sp>
        <p:nvSpPr>
          <p:cNvPr id="8" name="Footer Placeholder 7"/>
          <p:cNvSpPr>
            <a:spLocks noGrp="1"/>
          </p:cNvSpPr>
          <p:nvPr>
            <p:ph type="ftr" sz="quarter" idx="11"/>
          </p:nvPr>
        </p:nvSpPr>
        <p:spPr>
          <a:xfrm>
            <a:off x="3124200" y="6248400"/>
            <a:ext cx="2895600" cy="457200"/>
          </a:xfrm>
        </p:spPr>
        <p:txBody>
          <a:bodyPr/>
          <a:lstStyle>
            <a:lvl1pPr>
              <a:defRPr/>
            </a:lvl1pPr>
          </a:lstStyle>
          <a:p>
            <a:pPr>
              <a:defRPr/>
            </a:pPr>
            <a:endParaRPr lang="en-GB"/>
          </a:p>
        </p:txBody>
      </p:sp>
      <p:sp>
        <p:nvSpPr>
          <p:cNvPr id="9" name="Slide Number Placeholder 8"/>
          <p:cNvSpPr>
            <a:spLocks noGrp="1"/>
          </p:cNvSpPr>
          <p:nvPr>
            <p:ph type="sldNum" sz="quarter" idx="12"/>
          </p:nvPr>
        </p:nvSpPr>
        <p:spPr>
          <a:xfrm>
            <a:off x="6553200" y="6243638"/>
            <a:ext cx="2133600" cy="457200"/>
          </a:xfrm>
        </p:spPr>
        <p:txBody>
          <a:bodyPr/>
          <a:lstStyle>
            <a:lvl1pPr>
              <a:defRPr/>
            </a:lvl1pPr>
          </a:lstStyle>
          <a:p>
            <a:pPr>
              <a:defRPr/>
            </a:pPr>
            <a:fld id="{537B1D14-0B6E-4A27-9C72-F72EACF918A1}" type="slidenum">
              <a:rPr lang="en-GB"/>
              <a:pPr>
                <a:defRPr/>
              </a:pPr>
              <a:t>‹#›</a:t>
            </a:fld>
            <a:endParaRPr lang="en-GB"/>
          </a:p>
        </p:txBody>
      </p:sp>
    </p:spTree>
    <p:extLst>
      <p:ext uri="{BB962C8B-B14F-4D97-AF65-F5344CB8AC3E}">
        <p14:creationId xmlns:p14="http://schemas.microsoft.com/office/powerpoint/2010/main" val="3732555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BE529BC5-673C-4B8D-8A9B-9241D46BA29E}" type="slidenum">
              <a:rPr lang="en-GB"/>
              <a:pPr>
                <a:defRPr/>
              </a:pPr>
              <a:t>‹#›</a:t>
            </a:fld>
            <a:endParaRPr lang="en-GB"/>
          </a:p>
        </p:txBody>
      </p:sp>
    </p:spTree>
    <p:extLst>
      <p:ext uri="{BB962C8B-B14F-4D97-AF65-F5344CB8AC3E}">
        <p14:creationId xmlns:p14="http://schemas.microsoft.com/office/powerpoint/2010/main" val="2865698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68313" y="1484313"/>
            <a:ext cx="403225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52963" y="1484313"/>
            <a:ext cx="4033837"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E2B3ADF6-B8A7-46CD-8CC7-9518A8A82B3B}" type="slidenum">
              <a:rPr lang="en-GB"/>
              <a:pPr>
                <a:defRPr/>
              </a:pPr>
              <a:t>‹#›</a:t>
            </a:fld>
            <a:endParaRPr lang="en-GB"/>
          </a:p>
        </p:txBody>
      </p:sp>
    </p:spTree>
    <p:extLst>
      <p:ext uri="{BB962C8B-B14F-4D97-AF65-F5344CB8AC3E}">
        <p14:creationId xmlns:p14="http://schemas.microsoft.com/office/powerpoint/2010/main" val="1468196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6F7BA90A-A235-40C4-B3E5-BD8D4367D0CA}" type="slidenum">
              <a:rPr lang="en-GB"/>
              <a:pPr>
                <a:defRPr/>
              </a:pPr>
              <a:t>‹#›</a:t>
            </a:fld>
            <a:endParaRPr lang="en-GB"/>
          </a:p>
        </p:txBody>
      </p:sp>
    </p:spTree>
    <p:extLst>
      <p:ext uri="{BB962C8B-B14F-4D97-AF65-F5344CB8AC3E}">
        <p14:creationId xmlns:p14="http://schemas.microsoft.com/office/powerpoint/2010/main" val="1676318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2804F358-0F26-4BD0-A351-37EC81DA55ED}" type="slidenum">
              <a:rPr lang="en-GB"/>
              <a:pPr>
                <a:defRPr/>
              </a:pPr>
              <a:t>‹#›</a:t>
            </a:fld>
            <a:endParaRPr lang="en-GB"/>
          </a:p>
        </p:txBody>
      </p:sp>
    </p:spTree>
    <p:extLst>
      <p:ext uri="{BB962C8B-B14F-4D97-AF65-F5344CB8AC3E}">
        <p14:creationId xmlns:p14="http://schemas.microsoft.com/office/powerpoint/2010/main" val="3501804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4573BBF3-130F-4405-8133-339FD4EE5AB1}" type="slidenum">
              <a:rPr lang="en-GB"/>
              <a:pPr>
                <a:defRPr/>
              </a:pPr>
              <a:t>‹#›</a:t>
            </a:fld>
            <a:endParaRPr lang="en-GB"/>
          </a:p>
        </p:txBody>
      </p:sp>
    </p:spTree>
    <p:extLst>
      <p:ext uri="{BB962C8B-B14F-4D97-AF65-F5344CB8AC3E}">
        <p14:creationId xmlns:p14="http://schemas.microsoft.com/office/powerpoint/2010/main" val="799777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F7CE6B59-A9AD-46CB-9825-16DAC3454C19}" type="slidenum">
              <a:rPr lang="en-GB"/>
              <a:pPr>
                <a:defRPr/>
              </a:pPr>
              <a:t>‹#›</a:t>
            </a:fld>
            <a:endParaRPr lang="en-GB"/>
          </a:p>
        </p:txBody>
      </p:sp>
    </p:spTree>
    <p:extLst>
      <p:ext uri="{BB962C8B-B14F-4D97-AF65-F5344CB8AC3E}">
        <p14:creationId xmlns:p14="http://schemas.microsoft.com/office/powerpoint/2010/main" val="266551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6DFC2767-211E-4A6B-8C8B-A90F76F01792}" type="slidenum">
              <a:rPr lang="en-GB"/>
              <a:pPr>
                <a:defRPr/>
              </a:pPr>
              <a:t>‹#›</a:t>
            </a:fld>
            <a:endParaRPr lang="en-GB"/>
          </a:p>
        </p:txBody>
      </p:sp>
    </p:spTree>
    <p:extLst>
      <p:ext uri="{BB962C8B-B14F-4D97-AF65-F5344CB8AC3E}">
        <p14:creationId xmlns:p14="http://schemas.microsoft.com/office/powerpoint/2010/main" val="524108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p:cNvSpPr>
            <a:spLocks noGrp="1" noChangeArrowheads="1"/>
          </p:cNvSpPr>
          <p:nvPr>
            <p:ph type="body" idx="1"/>
          </p:nvPr>
        </p:nvSpPr>
        <p:spPr bwMode="auto">
          <a:xfrm>
            <a:off x="468313" y="1484313"/>
            <a:ext cx="821848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368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cs typeface="+mn-cs"/>
              </a:defRPr>
            </a:lvl1pPr>
          </a:lstStyle>
          <a:p>
            <a:pPr>
              <a:defRPr/>
            </a:pPr>
            <a:endParaRPr lang="en-GB"/>
          </a:p>
        </p:txBody>
      </p:sp>
      <p:sp>
        <p:nvSpPr>
          <p:cNvPr id="368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cs typeface="+mn-cs"/>
              </a:defRPr>
            </a:lvl1pPr>
          </a:lstStyle>
          <a:p>
            <a:pPr>
              <a:defRPr/>
            </a:pPr>
            <a:endParaRPr lang="en-GB"/>
          </a:p>
        </p:txBody>
      </p:sp>
      <p:sp>
        <p:nvSpPr>
          <p:cNvPr id="368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cs typeface="+mn-cs"/>
              </a:defRPr>
            </a:lvl1pPr>
          </a:lstStyle>
          <a:p>
            <a:pPr>
              <a:defRPr/>
            </a:pPr>
            <a:fld id="{76C60748-3B99-48A9-A88E-059DC57D7970}" type="slidenum">
              <a:rPr lang="en-GB"/>
              <a:pPr>
                <a:defRPr/>
              </a:pPr>
              <a:t>‹#›</a:t>
            </a:fld>
            <a:endParaRPr lang="en-GB"/>
          </a:p>
        </p:txBody>
      </p:sp>
      <p:sp>
        <p:nvSpPr>
          <p:cNvPr id="1031" name="Line 7"/>
          <p:cNvSpPr>
            <a:spLocks noChangeShapeType="1"/>
          </p:cNvSpPr>
          <p:nvPr userDrawn="1"/>
        </p:nvSpPr>
        <p:spPr bwMode="auto">
          <a:xfrm>
            <a:off x="0" y="1268413"/>
            <a:ext cx="91440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GB"/>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sldNum="0" hdr="0" ftr="0" dt="0"/>
  <p:txStyles>
    <p:title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68313" y="620713"/>
            <a:ext cx="8218487"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5325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cs typeface="+mn-cs"/>
              </a:defRPr>
            </a:lvl1pPr>
          </a:lstStyle>
          <a:p>
            <a:pPr>
              <a:defRPr/>
            </a:pPr>
            <a:endParaRPr lang="en-GB"/>
          </a:p>
        </p:txBody>
      </p:sp>
      <p:sp>
        <p:nvSpPr>
          <p:cNvPr id="5325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cs typeface="+mn-cs"/>
              </a:defRPr>
            </a:lvl1pPr>
          </a:lstStyle>
          <a:p>
            <a:pPr>
              <a:defRPr/>
            </a:pPr>
            <a:endParaRPr lang="en-GB"/>
          </a:p>
        </p:txBody>
      </p:sp>
      <p:sp>
        <p:nvSpPr>
          <p:cNvPr id="5325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cs typeface="+mn-cs"/>
              </a:defRPr>
            </a:lvl1pPr>
          </a:lstStyle>
          <a:p>
            <a:pPr>
              <a:defRPr/>
            </a:pPr>
            <a:fld id="{69495249-5E36-49E9-A106-DC2B3F1733D9}" type="slidenum">
              <a:rPr lang="en-GB"/>
              <a:pPr>
                <a:defRPr/>
              </a:pPr>
              <a:t>‹#›</a:t>
            </a:fld>
            <a:endParaRPr lang="en-GB"/>
          </a:p>
        </p:txBody>
      </p:sp>
      <p:pic>
        <p:nvPicPr>
          <p:cNvPr id="2055" name="Picture 7" descr="SmartScreen_ logo"/>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323850" y="260350"/>
            <a:ext cx="158432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6"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7" r:id="rId13"/>
    <p:sldLayoutId id="2147483728" r:id="rId14"/>
  </p:sldLayoutIdLst>
  <p:hf sldNum="0" hdr="0" ftr="0" dt="0"/>
  <p:txStyles>
    <p:title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5.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5.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white">
          <a:xfrm>
            <a:off x="0" y="1474788"/>
            <a:ext cx="9144000" cy="5383212"/>
          </a:xfrm>
          <a:prstGeom prst="rect">
            <a:avLst/>
          </a:prstGeom>
          <a:solidFill>
            <a:srgbClr val="CC0000">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sz="1800"/>
              <a:t> </a:t>
            </a:r>
          </a:p>
        </p:txBody>
      </p:sp>
      <p:sp>
        <p:nvSpPr>
          <p:cNvPr id="6147" name="Rectangle 3"/>
          <p:cNvSpPr>
            <a:spLocks noGrp="1" noChangeArrowheads="1"/>
          </p:cNvSpPr>
          <p:nvPr>
            <p:ph type="body" idx="1"/>
          </p:nvPr>
        </p:nvSpPr>
        <p:spPr>
          <a:xfrm>
            <a:off x="0" y="1474788"/>
            <a:ext cx="9144000" cy="5383212"/>
          </a:xfrm>
        </p:spPr>
        <p:txBody>
          <a:bodyPr anchor="ctr" anchorCtr="1"/>
          <a:lstStyle/>
          <a:p>
            <a:pPr algn="ctr">
              <a:buFontTx/>
              <a:buNone/>
            </a:pPr>
            <a:r>
              <a:rPr lang="en-GB" altLang="en-US" sz="4400" dirty="0">
                <a:solidFill>
                  <a:schemeClr val="bg1"/>
                </a:solidFill>
              </a:rPr>
              <a:t>Ohm’s law</a:t>
            </a:r>
          </a:p>
        </p:txBody>
      </p:sp>
      <p:sp>
        <p:nvSpPr>
          <p:cNvPr id="6148" name="Rectangle 4"/>
          <p:cNvSpPr>
            <a:spLocks noChangeArrowheads="1"/>
          </p:cNvSpPr>
          <p:nvPr/>
        </p:nvSpPr>
        <p:spPr bwMode="auto">
          <a:xfrm>
            <a:off x="0" y="692150"/>
            <a:ext cx="9144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36000"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2400" b="1">
                <a:solidFill>
                  <a:srgbClr val="FF0000"/>
                </a:solidFill>
              </a:rPr>
              <a:t>Unit 202: Principles of electrical science</a:t>
            </a:r>
            <a:endParaRPr lang="en-US" altLang="en-US" sz="2400" b="1">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white">
          <a:xfrm>
            <a:off x="0" y="1474788"/>
            <a:ext cx="9144000" cy="5383212"/>
          </a:xfrm>
          <a:prstGeom prst="rect">
            <a:avLst/>
          </a:prstGeom>
          <a:solidFill>
            <a:srgbClr val="CC0000">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sz="1800"/>
              <a:t> </a:t>
            </a:r>
          </a:p>
        </p:txBody>
      </p:sp>
      <p:sp>
        <p:nvSpPr>
          <p:cNvPr id="14339" name="Rectangle 3"/>
          <p:cNvSpPr>
            <a:spLocks noGrp="1" noChangeArrowheads="1"/>
          </p:cNvSpPr>
          <p:nvPr>
            <p:ph type="body" idx="1"/>
          </p:nvPr>
        </p:nvSpPr>
        <p:spPr/>
        <p:txBody>
          <a:bodyPr/>
          <a:lstStyle/>
          <a:p>
            <a:pPr algn="ctr" eaLnBrk="1" hangingPunct="1">
              <a:lnSpc>
                <a:spcPct val="80000"/>
              </a:lnSpc>
              <a:spcBef>
                <a:spcPct val="0"/>
              </a:spcBef>
              <a:buFontTx/>
              <a:buNone/>
            </a:pPr>
            <a:endParaRPr lang="en-GB" altLang="en-US" sz="4400">
              <a:solidFill>
                <a:schemeClr val="bg1"/>
              </a:solidFill>
            </a:endParaRPr>
          </a:p>
          <a:p>
            <a:pPr algn="ctr" eaLnBrk="1" hangingPunct="1">
              <a:lnSpc>
                <a:spcPct val="80000"/>
              </a:lnSpc>
              <a:spcBef>
                <a:spcPct val="0"/>
              </a:spcBef>
              <a:buFontTx/>
              <a:buNone/>
            </a:pPr>
            <a:endParaRPr lang="en-GB" altLang="en-US" sz="4400">
              <a:solidFill>
                <a:schemeClr val="bg1"/>
              </a:solidFill>
            </a:endParaRPr>
          </a:p>
          <a:p>
            <a:pPr algn="ctr" eaLnBrk="1" hangingPunct="1">
              <a:lnSpc>
                <a:spcPct val="80000"/>
              </a:lnSpc>
              <a:spcBef>
                <a:spcPct val="0"/>
              </a:spcBef>
              <a:buFontTx/>
              <a:buNone/>
            </a:pPr>
            <a:endParaRPr lang="en-GB" altLang="en-US" sz="4400">
              <a:solidFill>
                <a:schemeClr val="bg1"/>
              </a:solidFill>
            </a:endParaRPr>
          </a:p>
          <a:p>
            <a:pPr algn="ctr" eaLnBrk="1" hangingPunct="1">
              <a:lnSpc>
                <a:spcPct val="80000"/>
              </a:lnSpc>
              <a:spcBef>
                <a:spcPct val="0"/>
              </a:spcBef>
              <a:buFontTx/>
              <a:buNone/>
            </a:pPr>
            <a:r>
              <a:rPr lang="en-GB" altLang="en-US" sz="4400" b="1">
                <a:solidFill>
                  <a:schemeClr val="bg1"/>
                </a:solidFill>
              </a:rPr>
              <a:t>The End</a:t>
            </a:r>
          </a:p>
          <a:p>
            <a:pPr eaLnBrk="1" hangingPunct="1"/>
            <a:endParaRPr lang="en-GB" altLang="en-US" sz="4400"/>
          </a:p>
        </p:txBody>
      </p:sp>
      <p:sp>
        <p:nvSpPr>
          <p:cNvPr id="14340" name="Rectangle 4"/>
          <p:cNvSpPr>
            <a:spLocks noChangeArrowheads="1"/>
          </p:cNvSpPr>
          <p:nvPr/>
        </p:nvSpPr>
        <p:spPr bwMode="auto">
          <a:xfrm>
            <a:off x="0" y="692150"/>
            <a:ext cx="9144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36000"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2400" b="1">
                <a:solidFill>
                  <a:srgbClr val="FF0000"/>
                </a:solidFill>
              </a:rPr>
              <a:t>Unit 202: Principles of electrical science</a:t>
            </a:r>
            <a:endParaRPr lang="en-US" altLang="en-US" sz="2400" b="1">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1116013" y="476250"/>
            <a:ext cx="7164387" cy="981075"/>
          </a:xfrm>
        </p:spPr>
        <p:txBody>
          <a:bodyPr/>
          <a:lstStyle/>
          <a:p>
            <a:pPr>
              <a:defRPr/>
            </a:pPr>
            <a:r>
              <a:rPr lang="en-GB" dirty="0">
                <a:latin typeface="+mn-lt"/>
              </a:rPr>
              <a:t>Ohms Law</a:t>
            </a:r>
          </a:p>
        </p:txBody>
      </p:sp>
      <p:sp>
        <p:nvSpPr>
          <p:cNvPr id="5" name="Content Placeholder 4"/>
          <p:cNvSpPr>
            <a:spLocks noGrp="1"/>
          </p:cNvSpPr>
          <p:nvPr>
            <p:ph sz="half" idx="2"/>
          </p:nvPr>
        </p:nvSpPr>
        <p:spPr>
          <a:xfrm>
            <a:off x="0" y="1355725"/>
            <a:ext cx="9159875" cy="4017963"/>
          </a:xfrm>
        </p:spPr>
        <p:txBody>
          <a:bodyPr lIns="360000" rIns="360000"/>
          <a:lstStyle/>
          <a:p>
            <a:pPr>
              <a:spcBef>
                <a:spcPts val="0"/>
              </a:spcBef>
              <a:spcAft>
                <a:spcPts val="1800"/>
              </a:spcAft>
              <a:buFontTx/>
              <a:buNone/>
              <a:defRPr/>
            </a:pPr>
            <a:r>
              <a:rPr lang="en-GB" sz="2800" b="1" dirty="0">
                <a:solidFill>
                  <a:schemeClr val="accent4"/>
                </a:solidFill>
              </a:rPr>
              <a:t>Current</a:t>
            </a:r>
            <a:endParaRPr lang="en-GB" sz="2800" dirty="0">
              <a:solidFill>
                <a:schemeClr val="accent4"/>
              </a:solidFill>
            </a:endParaRPr>
          </a:p>
          <a:p>
            <a:pPr>
              <a:spcBef>
                <a:spcPts val="0"/>
              </a:spcBef>
              <a:spcAft>
                <a:spcPts val="1800"/>
              </a:spcAft>
              <a:defRPr/>
            </a:pPr>
            <a:r>
              <a:rPr lang="en-GB" sz="2800" dirty="0">
                <a:solidFill>
                  <a:schemeClr val="accent4"/>
                </a:solidFill>
              </a:rPr>
              <a:t>The uniform flow of electrons through a conductor is referred to as electric current.</a:t>
            </a:r>
          </a:p>
          <a:p>
            <a:pPr>
              <a:spcBef>
                <a:spcPts val="0"/>
              </a:spcBef>
              <a:spcAft>
                <a:spcPts val="1800"/>
              </a:spcAft>
              <a:defRPr/>
            </a:pPr>
            <a:r>
              <a:rPr lang="en-GB" sz="2800" b="1" dirty="0">
                <a:solidFill>
                  <a:srgbClr val="FF0000"/>
                </a:solidFill>
              </a:rPr>
              <a:t>The unit of electric current is the AMPERE (A).</a:t>
            </a:r>
          </a:p>
          <a:p>
            <a:pPr>
              <a:spcBef>
                <a:spcPts val="0"/>
              </a:spcBef>
              <a:spcAft>
                <a:spcPts val="1800"/>
              </a:spcAft>
              <a:defRPr/>
            </a:pPr>
            <a:r>
              <a:rPr lang="en-GB" sz="2800" dirty="0">
                <a:solidFill>
                  <a:schemeClr val="accent4"/>
                </a:solidFill>
              </a:rPr>
              <a:t>In formulae the symbol for electric current is </a:t>
            </a:r>
            <a:r>
              <a:rPr lang="en-GB" sz="2800" b="1" dirty="0">
                <a:solidFill>
                  <a:srgbClr val="FF0000"/>
                </a:solidFill>
              </a:rPr>
              <a:t>I</a:t>
            </a:r>
            <a:r>
              <a:rPr lang="en-GB" sz="2800" dirty="0">
                <a:solidFill>
                  <a:schemeClr val="accent4"/>
                </a:solidFill>
              </a:rPr>
              <a:t>.</a:t>
            </a:r>
          </a:p>
        </p:txBody>
      </p:sp>
      <p:sp>
        <p:nvSpPr>
          <p:cNvPr id="7172" name="Line 9"/>
          <p:cNvSpPr>
            <a:spLocks noChangeShapeType="1"/>
          </p:cNvSpPr>
          <p:nvPr/>
        </p:nvSpPr>
        <p:spPr bwMode="auto">
          <a:xfrm>
            <a:off x="22225" y="135572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1" y="1355725"/>
            <a:ext cx="9144000" cy="5241925"/>
          </a:xfrm>
        </p:spPr>
        <p:txBody>
          <a:bodyPr lIns="360000" rIns="360000"/>
          <a:lstStyle/>
          <a:p>
            <a:pPr>
              <a:spcBef>
                <a:spcPts val="0"/>
              </a:spcBef>
              <a:spcAft>
                <a:spcPts val="1800"/>
              </a:spcAft>
              <a:buFontTx/>
              <a:buNone/>
              <a:defRPr/>
            </a:pPr>
            <a:r>
              <a:rPr lang="en-GB" sz="2800" b="1" dirty="0">
                <a:solidFill>
                  <a:schemeClr val="accent4"/>
                </a:solidFill>
              </a:rPr>
              <a:t>Electromotive force (EMF)</a:t>
            </a:r>
            <a:endParaRPr lang="en-GB" sz="2800" dirty="0">
              <a:solidFill>
                <a:schemeClr val="accent4"/>
              </a:solidFill>
            </a:endParaRPr>
          </a:p>
          <a:p>
            <a:pPr>
              <a:spcBef>
                <a:spcPts val="0"/>
              </a:spcBef>
              <a:spcAft>
                <a:spcPts val="1800"/>
              </a:spcAft>
              <a:defRPr/>
            </a:pPr>
            <a:r>
              <a:rPr lang="en-GB" sz="2800" dirty="0">
                <a:solidFill>
                  <a:schemeClr val="accent4"/>
                </a:solidFill>
              </a:rPr>
              <a:t>The EMF provides a difference in potential between two open terminals of an electrical circuit. When the circuit is complete, this potential difference causes the electrons to flow in a uniform direction around the circuit and produce a flow of current.</a:t>
            </a:r>
          </a:p>
          <a:p>
            <a:pPr>
              <a:spcBef>
                <a:spcPts val="0"/>
              </a:spcBef>
              <a:spcAft>
                <a:spcPts val="1800"/>
              </a:spcAft>
              <a:defRPr/>
            </a:pPr>
            <a:r>
              <a:rPr lang="en-GB" sz="2800" b="1" dirty="0">
                <a:solidFill>
                  <a:srgbClr val="FF0000"/>
                </a:solidFill>
              </a:rPr>
              <a:t>The unit of EMF is the VOLT (V).</a:t>
            </a:r>
          </a:p>
          <a:p>
            <a:pPr>
              <a:spcBef>
                <a:spcPts val="0"/>
              </a:spcBef>
              <a:spcAft>
                <a:spcPts val="1800"/>
              </a:spcAft>
              <a:defRPr/>
            </a:pPr>
            <a:r>
              <a:rPr lang="en-GB" sz="2800" dirty="0">
                <a:solidFill>
                  <a:schemeClr val="accent4"/>
                </a:solidFill>
              </a:rPr>
              <a:t>In formulae the symbol for EMF is </a:t>
            </a:r>
            <a:r>
              <a:rPr lang="en-GB" sz="2800" b="1" dirty="0">
                <a:solidFill>
                  <a:srgbClr val="FF0000"/>
                </a:solidFill>
              </a:rPr>
              <a:t>V</a:t>
            </a:r>
            <a:r>
              <a:rPr lang="en-GB" sz="2800" dirty="0">
                <a:solidFill>
                  <a:schemeClr val="accent4"/>
                </a:solidFill>
              </a:rPr>
              <a:t>.</a:t>
            </a:r>
          </a:p>
        </p:txBody>
      </p:sp>
      <p:sp>
        <p:nvSpPr>
          <p:cNvPr id="6" name="Rectangle 2"/>
          <p:cNvSpPr>
            <a:spLocks noGrp="1" noChangeArrowheads="1"/>
          </p:cNvSpPr>
          <p:nvPr>
            <p:ph type="title"/>
          </p:nvPr>
        </p:nvSpPr>
        <p:spPr>
          <a:xfrm>
            <a:off x="1116013" y="476250"/>
            <a:ext cx="7164387" cy="981075"/>
          </a:xfrm>
        </p:spPr>
        <p:txBody>
          <a:bodyPr/>
          <a:lstStyle/>
          <a:p>
            <a:pPr>
              <a:defRPr/>
            </a:pPr>
            <a:r>
              <a:rPr lang="en-GB" dirty="0">
                <a:latin typeface="+mn-lt"/>
              </a:rPr>
              <a:t>Ohms Law</a:t>
            </a:r>
          </a:p>
        </p:txBody>
      </p:sp>
      <p:sp>
        <p:nvSpPr>
          <p:cNvPr id="8196" name="Line 9"/>
          <p:cNvSpPr>
            <a:spLocks noChangeShapeType="1"/>
          </p:cNvSpPr>
          <p:nvPr/>
        </p:nvSpPr>
        <p:spPr bwMode="auto">
          <a:xfrm>
            <a:off x="22225" y="135572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0" y="1355725"/>
            <a:ext cx="9144000" cy="4895850"/>
          </a:xfrm>
        </p:spPr>
        <p:txBody>
          <a:bodyPr lIns="360000" rIns="360000"/>
          <a:lstStyle/>
          <a:p>
            <a:pPr>
              <a:spcBef>
                <a:spcPts val="0"/>
              </a:spcBef>
              <a:spcAft>
                <a:spcPts val="1800"/>
              </a:spcAft>
              <a:buFontTx/>
              <a:buNone/>
              <a:defRPr/>
            </a:pPr>
            <a:r>
              <a:rPr lang="en-GB" sz="2800" b="1" dirty="0">
                <a:solidFill>
                  <a:schemeClr val="accent4"/>
                </a:solidFill>
              </a:rPr>
              <a:t>Resistance</a:t>
            </a:r>
            <a:endParaRPr lang="en-GB" sz="2800" dirty="0">
              <a:solidFill>
                <a:schemeClr val="accent4"/>
              </a:solidFill>
            </a:endParaRPr>
          </a:p>
          <a:p>
            <a:pPr>
              <a:spcBef>
                <a:spcPts val="0"/>
              </a:spcBef>
              <a:spcAft>
                <a:spcPts val="1800"/>
              </a:spcAft>
              <a:defRPr/>
            </a:pPr>
            <a:r>
              <a:rPr lang="en-GB" sz="2800" dirty="0">
                <a:solidFill>
                  <a:schemeClr val="accent4"/>
                </a:solidFill>
              </a:rPr>
              <a:t>Every circuit presents some opposition to the flow of current in the electric circuit, which has to be overcome by the electrical pressure applied. This opposition is called </a:t>
            </a:r>
            <a:r>
              <a:rPr lang="en-GB" sz="2800" b="1" dirty="0">
                <a:solidFill>
                  <a:schemeClr val="accent4"/>
                </a:solidFill>
              </a:rPr>
              <a:t>resistance</a:t>
            </a:r>
            <a:r>
              <a:rPr lang="en-GB" sz="2800" dirty="0">
                <a:solidFill>
                  <a:schemeClr val="accent4"/>
                </a:solidFill>
              </a:rPr>
              <a:t>.</a:t>
            </a:r>
          </a:p>
          <a:p>
            <a:pPr>
              <a:spcBef>
                <a:spcPts val="0"/>
              </a:spcBef>
              <a:spcAft>
                <a:spcPts val="1800"/>
              </a:spcAft>
              <a:defRPr/>
            </a:pPr>
            <a:r>
              <a:rPr lang="en-GB" sz="2800" b="1" dirty="0">
                <a:solidFill>
                  <a:srgbClr val="FF0000"/>
                </a:solidFill>
              </a:rPr>
              <a:t>The unit of resistance is OHM (Ω).</a:t>
            </a:r>
          </a:p>
          <a:p>
            <a:pPr>
              <a:spcBef>
                <a:spcPts val="0"/>
              </a:spcBef>
              <a:spcAft>
                <a:spcPts val="1800"/>
              </a:spcAft>
              <a:defRPr/>
            </a:pPr>
            <a:r>
              <a:rPr lang="en-GB" sz="2800" dirty="0">
                <a:solidFill>
                  <a:schemeClr val="accent4"/>
                </a:solidFill>
              </a:rPr>
              <a:t>In formulae the symbol for resistance is </a:t>
            </a:r>
            <a:r>
              <a:rPr lang="en-GB" sz="2800" b="1" dirty="0">
                <a:solidFill>
                  <a:srgbClr val="FF0000"/>
                </a:solidFill>
              </a:rPr>
              <a:t>R</a:t>
            </a:r>
            <a:r>
              <a:rPr lang="en-GB" sz="2800" dirty="0">
                <a:solidFill>
                  <a:schemeClr val="accent4"/>
                </a:solidFill>
              </a:rPr>
              <a:t>.</a:t>
            </a:r>
          </a:p>
        </p:txBody>
      </p:sp>
      <p:sp>
        <p:nvSpPr>
          <p:cNvPr id="6" name="Rectangle 2"/>
          <p:cNvSpPr>
            <a:spLocks noGrp="1" noChangeArrowheads="1"/>
          </p:cNvSpPr>
          <p:nvPr>
            <p:ph type="title"/>
          </p:nvPr>
        </p:nvSpPr>
        <p:spPr>
          <a:xfrm>
            <a:off x="1116013" y="476250"/>
            <a:ext cx="7164387" cy="981075"/>
          </a:xfrm>
        </p:spPr>
        <p:txBody>
          <a:bodyPr/>
          <a:lstStyle/>
          <a:p>
            <a:pPr>
              <a:defRPr/>
            </a:pPr>
            <a:r>
              <a:rPr lang="en-GB" dirty="0"/>
              <a:t>Ohms Law</a:t>
            </a:r>
            <a:endParaRPr lang="en-GB" dirty="0">
              <a:latin typeface="+mn-lt"/>
            </a:endParaRPr>
          </a:p>
        </p:txBody>
      </p:sp>
      <p:sp>
        <p:nvSpPr>
          <p:cNvPr id="9220" name="Line 9"/>
          <p:cNvSpPr>
            <a:spLocks noChangeShapeType="1"/>
          </p:cNvSpPr>
          <p:nvPr/>
        </p:nvSpPr>
        <p:spPr bwMode="auto">
          <a:xfrm>
            <a:off x="22225" y="135572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0" y="476250"/>
            <a:ext cx="9144000" cy="765175"/>
          </a:xfrm>
        </p:spPr>
        <p:txBody>
          <a:bodyPr/>
          <a:lstStyle/>
          <a:p>
            <a:pPr>
              <a:defRPr/>
            </a:pPr>
            <a:r>
              <a:rPr lang="en-GB" dirty="0">
                <a:latin typeface="+mn-lt"/>
              </a:rPr>
              <a:t>Ohm’s Law</a:t>
            </a:r>
          </a:p>
        </p:txBody>
      </p:sp>
      <p:sp>
        <p:nvSpPr>
          <p:cNvPr id="228355" name="Rectangle 3"/>
          <p:cNvSpPr>
            <a:spLocks noGrp="1" noChangeArrowheads="1"/>
          </p:cNvSpPr>
          <p:nvPr>
            <p:ph type="body" idx="1"/>
          </p:nvPr>
        </p:nvSpPr>
        <p:spPr>
          <a:xfrm>
            <a:off x="273050" y="1524000"/>
            <a:ext cx="8642350" cy="1400175"/>
          </a:xfrm>
        </p:spPr>
        <p:txBody>
          <a:bodyPr/>
          <a:lstStyle/>
          <a:p>
            <a:pPr marL="0" indent="0">
              <a:buFontTx/>
              <a:buNone/>
            </a:pPr>
            <a:r>
              <a:rPr lang="en-GB" altLang="en-US" sz="2200" b="1"/>
              <a:t>The current flowing in any circuit is directly proportional to the applied voltage and inversely proportional to the resistance of the circuit, provided that the temperature of the circuit remains constant.</a:t>
            </a:r>
            <a:endParaRPr lang="en-GB" altLang="en-US" sz="2200"/>
          </a:p>
        </p:txBody>
      </p:sp>
      <p:pic>
        <p:nvPicPr>
          <p:cNvPr id="5" name="Picture 4" descr="ohms law 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0350" y="2952750"/>
            <a:ext cx="4333875" cy="373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p:nvSpPr>
        <p:spPr bwMode="auto">
          <a:xfrm>
            <a:off x="5435600" y="3263900"/>
            <a:ext cx="3132138"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sz="2800" b="1" dirty="0">
                <a:solidFill>
                  <a:srgbClr val="FF0000"/>
                </a:solidFill>
              </a:rPr>
              <a:t>V = I × R</a:t>
            </a:r>
          </a:p>
          <a:p>
            <a:pPr eaLnBrk="1" hangingPunct="1"/>
            <a:endParaRPr lang="en-GB" altLang="en-US" sz="2800" b="1" dirty="0">
              <a:solidFill>
                <a:srgbClr val="FF0000"/>
              </a:solidFill>
            </a:endParaRPr>
          </a:p>
          <a:p>
            <a:pPr eaLnBrk="1" hangingPunct="1"/>
            <a:r>
              <a:rPr lang="en-GB" altLang="en-US" sz="2800" b="1" dirty="0">
                <a:solidFill>
                  <a:srgbClr val="FF0000"/>
                </a:solidFill>
              </a:rPr>
              <a:t>I = </a:t>
            </a:r>
            <a:r>
              <a:rPr lang="en-GB" altLang="en-US" sz="2800" b="1" u="sng" dirty="0">
                <a:solidFill>
                  <a:srgbClr val="FF0000"/>
                </a:solidFill>
              </a:rPr>
              <a:t>V</a:t>
            </a:r>
            <a:br>
              <a:rPr lang="en-GB" altLang="en-US" sz="2800" b="1" dirty="0">
                <a:solidFill>
                  <a:srgbClr val="FF0000"/>
                </a:solidFill>
              </a:rPr>
            </a:br>
            <a:r>
              <a:rPr lang="en-GB" altLang="en-US" sz="2800" b="1" dirty="0">
                <a:solidFill>
                  <a:srgbClr val="FF0000"/>
                </a:solidFill>
              </a:rPr>
              <a:t>     R</a:t>
            </a:r>
          </a:p>
          <a:p>
            <a:pPr eaLnBrk="1" hangingPunct="1"/>
            <a:endParaRPr lang="en-GB" altLang="en-US" sz="2800" b="1" dirty="0">
              <a:solidFill>
                <a:srgbClr val="FF0000"/>
              </a:solidFill>
            </a:endParaRPr>
          </a:p>
          <a:p>
            <a:pPr eaLnBrk="1" hangingPunct="1"/>
            <a:r>
              <a:rPr lang="en-GB" altLang="en-US" sz="2800" b="1" dirty="0">
                <a:solidFill>
                  <a:srgbClr val="FF0000"/>
                </a:solidFill>
              </a:rPr>
              <a:t>R = </a:t>
            </a:r>
            <a:r>
              <a:rPr lang="en-GB" altLang="en-US" sz="2800" b="1" u="sng" dirty="0">
                <a:solidFill>
                  <a:srgbClr val="FF0000"/>
                </a:solidFill>
              </a:rPr>
              <a:t>V</a:t>
            </a:r>
            <a:br>
              <a:rPr lang="en-GB" altLang="en-US" sz="2800" b="1" dirty="0">
                <a:solidFill>
                  <a:srgbClr val="FF0000"/>
                </a:solidFill>
              </a:rPr>
            </a:br>
            <a:r>
              <a:rPr lang="en-GB" altLang="en-US" sz="2800" b="1" dirty="0">
                <a:solidFill>
                  <a:srgbClr val="FF0000"/>
                </a:solidFill>
              </a:rPr>
              <a:t>       I</a:t>
            </a:r>
          </a:p>
        </p:txBody>
      </p:sp>
      <p:sp>
        <p:nvSpPr>
          <p:cNvPr id="10246" name="Line 9"/>
          <p:cNvSpPr>
            <a:spLocks noChangeShapeType="1"/>
          </p:cNvSpPr>
          <p:nvPr/>
        </p:nvSpPr>
        <p:spPr bwMode="auto">
          <a:xfrm>
            <a:off x="22225" y="135572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1053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9" name="Table 18"/>
          <p:cNvGraphicFramePr>
            <a:graphicFrameLocks noGrp="1"/>
          </p:cNvGraphicFramePr>
          <p:nvPr/>
        </p:nvGraphicFramePr>
        <p:xfrm>
          <a:off x="3944938" y="4908550"/>
          <a:ext cx="4716461" cy="641350"/>
        </p:xfrm>
        <a:graphic>
          <a:graphicData uri="http://schemas.openxmlformats.org/drawingml/2006/table">
            <a:tbl>
              <a:tblPr firstRow="1" bandRow="1">
                <a:tableStyleId>{5C22544A-7EE6-4342-B048-85BDC9FD1C3A}</a:tableStyleId>
              </a:tblPr>
              <a:tblGrid>
                <a:gridCol w="2209664">
                  <a:extLst>
                    <a:ext uri="{9D8B030D-6E8A-4147-A177-3AD203B41FA5}">
                      <a16:colId xmlns:a16="http://schemas.microsoft.com/office/drawing/2014/main" val="20000"/>
                    </a:ext>
                  </a:extLst>
                </a:gridCol>
                <a:gridCol w="297133">
                  <a:extLst>
                    <a:ext uri="{9D8B030D-6E8A-4147-A177-3AD203B41FA5}">
                      <a16:colId xmlns:a16="http://schemas.microsoft.com/office/drawing/2014/main" val="20001"/>
                    </a:ext>
                  </a:extLst>
                </a:gridCol>
                <a:gridCol w="2209664">
                  <a:extLst>
                    <a:ext uri="{9D8B030D-6E8A-4147-A177-3AD203B41FA5}">
                      <a16:colId xmlns:a16="http://schemas.microsoft.com/office/drawing/2014/main" val="20002"/>
                    </a:ext>
                  </a:extLst>
                </a:gridCol>
              </a:tblGrid>
              <a:tr h="641350">
                <a:tc>
                  <a:txBody>
                    <a:bodyPr/>
                    <a:lstStyle/>
                    <a:p>
                      <a:pPr algn="r"/>
                      <a:endParaRPr lang="en-GB" sz="1800" b="1" dirty="0">
                        <a:solidFill>
                          <a:schemeClr val="tx1"/>
                        </a:solidFill>
                      </a:endParaRPr>
                    </a:p>
                  </a:txBody>
                  <a:tcPr marL="91449" marR="91449" marT="45811" marB="45811" anchor="ctr">
                    <a:noFill/>
                  </a:tcPr>
                </a:tc>
                <a:tc>
                  <a:txBody>
                    <a:bodyPr/>
                    <a:lstStyle/>
                    <a:p>
                      <a:pPr algn="ctr"/>
                      <a:r>
                        <a:rPr lang="en-GB" sz="1800" b="1" dirty="0">
                          <a:solidFill>
                            <a:schemeClr val="tx1"/>
                          </a:solidFill>
                        </a:rPr>
                        <a:t>=</a:t>
                      </a:r>
                    </a:p>
                  </a:txBody>
                  <a:tcPr marL="91449" marR="91449" marT="45811" marB="45811" anchor="ctr">
                    <a:noFill/>
                  </a:tcPr>
                </a:tc>
                <a:tc>
                  <a:txBody>
                    <a:bodyPr/>
                    <a:lstStyle/>
                    <a:p>
                      <a:r>
                        <a:rPr lang="en-GB" sz="1800" b="1" u="sng" dirty="0">
                          <a:solidFill>
                            <a:schemeClr val="tx1"/>
                          </a:solidFill>
                        </a:rPr>
                        <a:t>10</a:t>
                      </a:r>
                      <a:br>
                        <a:rPr lang="en-GB" sz="1800" b="1" dirty="0">
                          <a:solidFill>
                            <a:schemeClr val="tx1"/>
                          </a:solidFill>
                        </a:rPr>
                      </a:br>
                      <a:r>
                        <a:rPr lang="en-GB" sz="1800" b="1" dirty="0">
                          <a:solidFill>
                            <a:schemeClr val="tx1"/>
                          </a:solidFill>
                        </a:rPr>
                        <a:t>20</a:t>
                      </a:r>
                    </a:p>
                  </a:txBody>
                  <a:tcPr marL="91449" marR="91449" marT="45811" marB="45811" anchor="ctr">
                    <a:noFill/>
                  </a:tcPr>
                </a:tc>
                <a:extLst>
                  <a:ext uri="{0D108BD9-81ED-4DB2-BD59-A6C34878D82A}">
                    <a16:rowId xmlns:a16="http://schemas.microsoft.com/office/drawing/2014/main" val="10000"/>
                  </a:ext>
                </a:extLst>
              </a:tr>
            </a:tbl>
          </a:graphicData>
        </a:graphic>
      </p:graphicFrame>
      <p:graphicFrame>
        <p:nvGraphicFramePr>
          <p:cNvPr id="25" name="Table 24"/>
          <p:cNvGraphicFramePr>
            <a:graphicFrameLocks noGrp="1"/>
          </p:cNvGraphicFramePr>
          <p:nvPr/>
        </p:nvGraphicFramePr>
        <p:xfrm>
          <a:off x="2249488" y="4135438"/>
          <a:ext cx="5508625" cy="640034"/>
        </p:xfrm>
        <a:graphic>
          <a:graphicData uri="http://schemas.openxmlformats.org/drawingml/2006/table">
            <a:tbl>
              <a:tblPr firstRow="1" bandRow="1">
                <a:tableStyleId>{5C22544A-7EE6-4342-B048-85BDC9FD1C3A}</a:tableStyleId>
              </a:tblPr>
              <a:tblGrid>
                <a:gridCol w="2580793">
                  <a:extLst>
                    <a:ext uri="{9D8B030D-6E8A-4147-A177-3AD203B41FA5}">
                      <a16:colId xmlns:a16="http://schemas.microsoft.com/office/drawing/2014/main" val="20000"/>
                    </a:ext>
                  </a:extLst>
                </a:gridCol>
                <a:gridCol w="347039">
                  <a:extLst>
                    <a:ext uri="{9D8B030D-6E8A-4147-A177-3AD203B41FA5}">
                      <a16:colId xmlns:a16="http://schemas.microsoft.com/office/drawing/2014/main" val="20001"/>
                    </a:ext>
                  </a:extLst>
                </a:gridCol>
                <a:gridCol w="2580793">
                  <a:extLst>
                    <a:ext uri="{9D8B030D-6E8A-4147-A177-3AD203B41FA5}">
                      <a16:colId xmlns:a16="http://schemas.microsoft.com/office/drawing/2014/main" val="20002"/>
                    </a:ext>
                  </a:extLst>
                </a:gridCol>
              </a:tblGrid>
              <a:tr h="639762">
                <a:tc>
                  <a:txBody>
                    <a:bodyPr/>
                    <a:lstStyle/>
                    <a:p>
                      <a:pPr algn="r"/>
                      <a:r>
                        <a:rPr lang="en-GB" sz="1800" b="1" dirty="0">
                          <a:solidFill>
                            <a:schemeClr val="tx1"/>
                          </a:solidFill>
                        </a:rPr>
                        <a:t>I</a:t>
                      </a:r>
                    </a:p>
                  </a:txBody>
                  <a:tcPr marL="91449" marR="91449" marT="45697" marB="45697" anchor="ctr">
                    <a:noFill/>
                  </a:tcPr>
                </a:tc>
                <a:tc>
                  <a:txBody>
                    <a:bodyPr/>
                    <a:lstStyle/>
                    <a:p>
                      <a:pPr algn="ctr"/>
                      <a:r>
                        <a:rPr lang="en-GB" sz="1800" b="1" dirty="0">
                          <a:solidFill>
                            <a:schemeClr val="tx1"/>
                          </a:solidFill>
                        </a:rPr>
                        <a:t>=</a:t>
                      </a:r>
                    </a:p>
                  </a:txBody>
                  <a:tcPr marL="91449" marR="91449" marT="45697" marB="45697" anchor="ctr">
                    <a:noFill/>
                  </a:tcPr>
                </a:tc>
                <a:tc>
                  <a:txBody>
                    <a:bodyPr/>
                    <a:lstStyle/>
                    <a:p>
                      <a:r>
                        <a:rPr lang="en-GB" sz="1800" b="1" u="sng" dirty="0">
                          <a:solidFill>
                            <a:schemeClr val="tx1"/>
                          </a:solidFill>
                        </a:rPr>
                        <a:t>V</a:t>
                      </a:r>
                      <a:br>
                        <a:rPr lang="en-GB" sz="1800" b="1" dirty="0">
                          <a:solidFill>
                            <a:schemeClr val="tx1"/>
                          </a:solidFill>
                        </a:rPr>
                      </a:br>
                      <a:r>
                        <a:rPr lang="en-GB" sz="1800" b="1" dirty="0">
                          <a:solidFill>
                            <a:schemeClr val="tx1"/>
                          </a:solidFill>
                        </a:rPr>
                        <a:t>R</a:t>
                      </a:r>
                    </a:p>
                  </a:txBody>
                  <a:tcPr marL="91449" marR="91449" marT="45697" marB="45697" anchor="ctr">
                    <a:noFill/>
                  </a:tcPr>
                </a:tc>
                <a:extLst>
                  <a:ext uri="{0D108BD9-81ED-4DB2-BD59-A6C34878D82A}">
                    <a16:rowId xmlns:a16="http://schemas.microsoft.com/office/drawing/2014/main" val="10000"/>
                  </a:ext>
                </a:extLst>
              </a:tr>
            </a:tbl>
          </a:graphicData>
        </a:graphic>
      </p:graphicFrame>
      <p:sp>
        <p:nvSpPr>
          <p:cNvPr id="29" name="Text Box 32"/>
          <p:cNvSpPr txBox="1">
            <a:spLocks noChangeArrowheads="1"/>
          </p:cNvSpPr>
          <p:nvPr/>
        </p:nvSpPr>
        <p:spPr bwMode="auto">
          <a:xfrm>
            <a:off x="309563" y="1606550"/>
            <a:ext cx="83661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a:t>An EMF of 10 volts is applied to a resistance of 20Ω. Calculate the current that will flow.</a:t>
            </a:r>
          </a:p>
        </p:txBody>
      </p:sp>
      <p:sp>
        <p:nvSpPr>
          <p:cNvPr id="32" name="Text Box 32"/>
          <p:cNvSpPr txBox="1">
            <a:spLocks noChangeArrowheads="1"/>
          </p:cNvSpPr>
          <p:nvPr/>
        </p:nvSpPr>
        <p:spPr bwMode="auto">
          <a:xfrm>
            <a:off x="3468688" y="5059363"/>
            <a:ext cx="3348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a:t>Put some figures in:</a:t>
            </a:r>
            <a:endParaRPr lang="en-GB" altLang="en-US">
              <a:latin typeface="Lucida Handwriting" pitchFamily="66" charset="0"/>
            </a:endParaRPr>
          </a:p>
        </p:txBody>
      </p:sp>
      <p:sp>
        <p:nvSpPr>
          <p:cNvPr id="13" name="TextBox 12"/>
          <p:cNvSpPr txBox="1">
            <a:spLocks noChangeArrowheads="1"/>
          </p:cNvSpPr>
          <p:nvPr/>
        </p:nvSpPr>
        <p:spPr bwMode="auto">
          <a:xfrm>
            <a:off x="309563" y="3125788"/>
            <a:ext cx="49831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dirty="0"/>
              <a:t>Always draw a small circuit diagram, as this will help you to visualise the situation.</a:t>
            </a:r>
          </a:p>
        </p:txBody>
      </p:sp>
      <p:pic>
        <p:nvPicPr>
          <p:cNvPr id="14" name="Picture 13" descr="Ohms Law 0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7588" y="2108200"/>
            <a:ext cx="2381250"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descr="ohms law triang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50" y="3833813"/>
            <a:ext cx="3344863"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a:spLocks noChangeArrowheads="1"/>
          </p:cNvSpPr>
          <p:nvPr/>
        </p:nvSpPr>
        <p:spPr bwMode="auto">
          <a:xfrm>
            <a:off x="269875" y="2332038"/>
            <a:ext cx="48069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dirty="0"/>
              <a:t>We need to find the formula for I so we can use the Ohm’s Law triangle.</a:t>
            </a:r>
          </a:p>
        </p:txBody>
      </p:sp>
      <p:sp>
        <p:nvSpPr>
          <p:cNvPr id="17" name="TextBox 16"/>
          <p:cNvSpPr txBox="1">
            <a:spLocks noChangeArrowheads="1"/>
          </p:cNvSpPr>
          <p:nvPr/>
        </p:nvSpPr>
        <p:spPr bwMode="auto">
          <a:xfrm>
            <a:off x="2222500" y="4260850"/>
            <a:ext cx="30607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a:t>Covering I gives us:</a:t>
            </a:r>
          </a:p>
        </p:txBody>
      </p:sp>
      <p:pic>
        <p:nvPicPr>
          <p:cNvPr id="18" name="Picture 17" descr="hand up small.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44538" y="5659438"/>
            <a:ext cx="785812"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 Box 32"/>
          <p:cNvSpPr txBox="1">
            <a:spLocks noChangeArrowheads="1"/>
          </p:cNvSpPr>
          <p:nvPr/>
        </p:nvSpPr>
        <p:spPr bwMode="auto">
          <a:xfrm>
            <a:off x="3268663" y="5659438"/>
            <a:ext cx="3614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a:t>Calculate through to give:</a:t>
            </a:r>
            <a:endParaRPr lang="en-GB" altLang="en-US">
              <a:latin typeface="Lucida Handwriting" pitchFamily="66" charset="0"/>
            </a:endParaRPr>
          </a:p>
        </p:txBody>
      </p:sp>
      <p:graphicFrame>
        <p:nvGraphicFramePr>
          <p:cNvPr id="21" name="Table 20"/>
          <p:cNvGraphicFramePr>
            <a:graphicFrameLocks noGrp="1"/>
          </p:cNvGraphicFramePr>
          <p:nvPr/>
        </p:nvGraphicFramePr>
        <p:xfrm>
          <a:off x="4460875" y="5648325"/>
          <a:ext cx="3924299" cy="371475"/>
        </p:xfrm>
        <a:graphic>
          <a:graphicData uri="http://schemas.openxmlformats.org/drawingml/2006/table">
            <a:tbl>
              <a:tblPr firstRow="1" bandRow="1">
                <a:tableStyleId>{5C22544A-7EE6-4342-B048-85BDC9FD1C3A}</a:tableStyleId>
              </a:tblPr>
              <a:tblGrid>
                <a:gridCol w="1838536">
                  <a:extLst>
                    <a:ext uri="{9D8B030D-6E8A-4147-A177-3AD203B41FA5}">
                      <a16:colId xmlns:a16="http://schemas.microsoft.com/office/drawing/2014/main" val="20000"/>
                    </a:ext>
                  </a:extLst>
                </a:gridCol>
                <a:gridCol w="247227">
                  <a:extLst>
                    <a:ext uri="{9D8B030D-6E8A-4147-A177-3AD203B41FA5}">
                      <a16:colId xmlns:a16="http://schemas.microsoft.com/office/drawing/2014/main" val="20001"/>
                    </a:ext>
                  </a:extLst>
                </a:gridCol>
                <a:gridCol w="1838536">
                  <a:extLst>
                    <a:ext uri="{9D8B030D-6E8A-4147-A177-3AD203B41FA5}">
                      <a16:colId xmlns:a16="http://schemas.microsoft.com/office/drawing/2014/main" val="20002"/>
                    </a:ext>
                  </a:extLst>
                </a:gridCol>
              </a:tblGrid>
              <a:tr h="371475">
                <a:tc>
                  <a:txBody>
                    <a:bodyPr/>
                    <a:lstStyle/>
                    <a:p>
                      <a:pPr algn="r"/>
                      <a:endParaRPr lang="en-GB" sz="1800" b="1" dirty="0">
                        <a:solidFill>
                          <a:schemeClr val="tx1"/>
                        </a:solidFill>
                      </a:endParaRPr>
                    </a:p>
                  </a:txBody>
                  <a:tcPr marL="91449" marR="91449" marT="45798" marB="45798" anchor="ctr">
                    <a:noFill/>
                  </a:tcPr>
                </a:tc>
                <a:tc>
                  <a:txBody>
                    <a:bodyPr/>
                    <a:lstStyle/>
                    <a:p>
                      <a:pPr algn="ctr"/>
                      <a:r>
                        <a:rPr lang="en-GB" sz="1800" b="1" dirty="0">
                          <a:solidFill>
                            <a:schemeClr val="tx1"/>
                          </a:solidFill>
                        </a:rPr>
                        <a:t>=</a:t>
                      </a:r>
                    </a:p>
                  </a:txBody>
                  <a:tcPr marL="91449" marR="91449" marT="45798" marB="45798" anchor="ctr">
                    <a:noFill/>
                  </a:tcPr>
                </a:tc>
                <a:tc>
                  <a:txBody>
                    <a:bodyPr/>
                    <a:lstStyle/>
                    <a:p>
                      <a:r>
                        <a:rPr lang="en-GB" sz="1800" b="1" u="none" dirty="0">
                          <a:solidFill>
                            <a:srgbClr val="FF0000"/>
                          </a:solidFill>
                        </a:rPr>
                        <a:t>0.5A</a:t>
                      </a:r>
                    </a:p>
                  </a:txBody>
                  <a:tcPr marL="91449" marR="91449" marT="45798" marB="45798" anchor="ctr">
                    <a:noFill/>
                  </a:tcPr>
                </a:tc>
                <a:extLst>
                  <a:ext uri="{0D108BD9-81ED-4DB2-BD59-A6C34878D82A}">
                    <a16:rowId xmlns:a16="http://schemas.microsoft.com/office/drawing/2014/main" val="10000"/>
                  </a:ext>
                </a:extLst>
              </a:tr>
            </a:tbl>
          </a:graphicData>
        </a:graphic>
      </p:graphicFrame>
      <p:sp>
        <p:nvSpPr>
          <p:cNvPr id="22" name="Rectangle 21"/>
          <p:cNvSpPr>
            <a:spLocks noGrp="1" noChangeArrowheads="1"/>
          </p:cNvSpPr>
          <p:nvPr/>
        </p:nvSpPr>
        <p:spPr bwMode="auto">
          <a:xfrm>
            <a:off x="1530350" y="549275"/>
            <a:ext cx="6948488" cy="763588"/>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dirty="0">
                <a:latin typeface="+mn-lt"/>
              </a:rPr>
              <a:t>Example 1</a:t>
            </a:r>
          </a:p>
        </p:txBody>
      </p:sp>
      <p:sp>
        <p:nvSpPr>
          <p:cNvPr id="11306" name="Line 9"/>
          <p:cNvSpPr>
            <a:spLocks noChangeShapeType="1"/>
          </p:cNvSpPr>
          <p:nvPr/>
        </p:nvSpPr>
        <p:spPr bwMode="auto">
          <a:xfrm>
            <a:off x="-17463" y="1412875"/>
            <a:ext cx="9144001"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1000" fill="hold"/>
                                        <p:tgtEl>
                                          <p:spTgt spid="18"/>
                                        </p:tgtEl>
                                        <p:attrNameLst>
                                          <p:attrName>ppt_x</p:attrName>
                                        </p:attrNameLst>
                                      </p:cBhvr>
                                      <p:tavLst>
                                        <p:tav tm="0">
                                          <p:val>
                                            <p:strVal val="#ppt_x"/>
                                          </p:val>
                                        </p:tav>
                                        <p:tav tm="100000">
                                          <p:val>
                                            <p:strVal val="#ppt_x"/>
                                          </p:val>
                                        </p:tav>
                                      </p:tavLst>
                                    </p:anim>
                                    <p:anim calcmode="lin" valueType="num">
                                      <p:cBhvr additive="base">
                                        <p:cTn id="8" dur="10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1000"/>
                                        <p:tgtEl>
                                          <p:spTgt spid="18"/>
                                        </p:tgtEl>
                                        <p:attrNameLst>
                                          <p:attrName>ppt_x</p:attrName>
                                        </p:attrNameLst>
                                      </p:cBhvr>
                                      <p:tavLst>
                                        <p:tav tm="0">
                                          <p:val>
                                            <p:strVal val="ppt_x"/>
                                          </p:val>
                                        </p:tav>
                                        <p:tav tm="100000">
                                          <p:val>
                                            <p:strVal val="ppt_x"/>
                                          </p:val>
                                        </p:tav>
                                      </p:tavLst>
                                    </p:anim>
                                    <p:anim calcmode="lin" valueType="num">
                                      <p:cBhvr additive="base">
                                        <p:cTn id="13" dur="1000"/>
                                        <p:tgtEl>
                                          <p:spTgt spid="18"/>
                                        </p:tgtEl>
                                        <p:attrNameLst>
                                          <p:attrName>ppt_y</p:attrName>
                                        </p:attrNameLst>
                                      </p:cBhvr>
                                      <p:tavLst>
                                        <p:tav tm="0">
                                          <p:val>
                                            <p:strVal val="ppt_y"/>
                                          </p:val>
                                        </p:tav>
                                        <p:tav tm="100000">
                                          <p:val>
                                            <p:strVal val="1+ppt_h/2"/>
                                          </p:val>
                                        </p:tav>
                                      </p:tavLst>
                                    </p:anim>
                                    <p:set>
                                      <p:cBhvr>
                                        <p:cTn id="14" dur="1" fill="hold">
                                          <p:stCondLst>
                                            <p:cond delay="9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9" name="Table 18"/>
          <p:cNvGraphicFramePr>
            <a:graphicFrameLocks noGrp="1"/>
          </p:cNvGraphicFramePr>
          <p:nvPr/>
        </p:nvGraphicFramePr>
        <p:xfrm>
          <a:off x="4906963" y="5348288"/>
          <a:ext cx="2227274" cy="390525"/>
        </p:xfrm>
        <a:graphic>
          <a:graphicData uri="http://schemas.openxmlformats.org/drawingml/2006/table">
            <a:tbl>
              <a:tblPr firstRow="1" bandRow="1">
                <a:tableStyleId>{5C22544A-7EE6-4342-B048-85BDC9FD1C3A}</a:tableStyleId>
              </a:tblPr>
              <a:tblGrid>
                <a:gridCol w="1009541">
                  <a:extLst>
                    <a:ext uri="{9D8B030D-6E8A-4147-A177-3AD203B41FA5}">
                      <a16:colId xmlns:a16="http://schemas.microsoft.com/office/drawing/2014/main" val="20000"/>
                    </a:ext>
                  </a:extLst>
                </a:gridCol>
                <a:gridCol w="208192">
                  <a:extLst>
                    <a:ext uri="{9D8B030D-6E8A-4147-A177-3AD203B41FA5}">
                      <a16:colId xmlns:a16="http://schemas.microsoft.com/office/drawing/2014/main" val="20001"/>
                    </a:ext>
                  </a:extLst>
                </a:gridCol>
                <a:gridCol w="1009541">
                  <a:extLst>
                    <a:ext uri="{9D8B030D-6E8A-4147-A177-3AD203B41FA5}">
                      <a16:colId xmlns:a16="http://schemas.microsoft.com/office/drawing/2014/main" val="20002"/>
                    </a:ext>
                  </a:extLst>
                </a:gridCol>
              </a:tblGrid>
              <a:tr h="390525">
                <a:tc>
                  <a:txBody>
                    <a:bodyPr/>
                    <a:lstStyle/>
                    <a:p>
                      <a:pPr algn="r"/>
                      <a:endParaRPr lang="en-GB" sz="1800" b="1" dirty="0">
                        <a:solidFill>
                          <a:schemeClr val="tx1"/>
                        </a:solidFill>
                      </a:endParaRPr>
                    </a:p>
                  </a:txBody>
                  <a:tcPr marL="91396" marR="91396" marT="45775" marB="45775" anchor="ctr">
                    <a:noFill/>
                  </a:tcPr>
                </a:tc>
                <a:tc>
                  <a:txBody>
                    <a:bodyPr/>
                    <a:lstStyle/>
                    <a:p>
                      <a:pPr algn="ctr"/>
                      <a:r>
                        <a:rPr lang="en-GB" sz="1800" b="1" dirty="0">
                          <a:solidFill>
                            <a:schemeClr val="tx1"/>
                          </a:solidFill>
                        </a:rPr>
                        <a:t>=</a:t>
                      </a:r>
                    </a:p>
                  </a:txBody>
                  <a:tcPr marL="91396" marR="91396" marT="45775" marB="45775" anchor="ctr">
                    <a:noFill/>
                  </a:tcPr>
                </a:tc>
                <a:tc>
                  <a:txBody>
                    <a:bodyPr/>
                    <a:lstStyle/>
                    <a:p>
                      <a:r>
                        <a:rPr lang="en-GB" sz="1800" b="1" u="none" dirty="0">
                          <a:solidFill>
                            <a:schemeClr val="tx1"/>
                          </a:solidFill>
                        </a:rPr>
                        <a:t>2 × 40</a:t>
                      </a:r>
                      <a:endParaRPr lang="en-GB" sz="1800" b="1" dirty="0">
                        <a:solidFill>
                          <a:schemeClr val="tx1"/>
                        </a:solidFill>
                      </a:endParaRPr>
                    </a:p>
                  </a:txBody>
                  <a:tcPr marL="91396" marR="91396" marT="45775" marB="45775" anchor="ctr">
                    <a:noFill/>
                  </a:tcPr>
                </a:tc>
                <a:extLst>
                  <a:ext uri="{0D108BD9-81ED-4DB2-BD59-A6C34878D82A}">
                    <a16:rowId xmlns:a16="http://schemas.microsoft.com/office/drawing/2014/main" val="10000"/>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3620041232"/>
              </p:ext>
            </p:extLst>
          </p:nvPr>
        </p:nvGraphicFramePr>
        <p:xfrm>
          <a:off x="4554538" y="4752975"/>
          <a:ext cx="2501904" cy="371475"/>
        </p:xfrm>
        <a:graphic>
          <a:graphicData uri="http://schemas.openxmlformats.org/drawingml/2006/table">
            <a:tbl>
              <a:tblPr firstRow="1" bandRow="1">
                <a:tableStyleId>{5C22544A-7EE6-4342-B048-85BDC9FD1C3A}</a:tableStyleId>
              </a:tblPr>
              <a:tblGrid>
                <a:gridCol w="1146827">
                  <a:extLst>
                    <a:ext uri="{9D8B030D-6E8A-4147-A177-3AD203B41FA5}">
                      <a16:colId xmlns:a16="http://schemas.microsoft.com/office/drawing/2014/main" val="20000"/>
                    </a:ext>
                  </a:extLst>
                </a:gridCol>
                <a:gridCol w="208250">
                  <a:extLst>
                    <a:ext uri="{9D8B030D-6E8A-4147-A177-3AD203B41FA5}">
                      <a16:colId xmlns:a16="http://schemas.microsoft.com/office/drawing/2014/main" val="20001"/>
                    </a:ext>
                  </a:extLst>
                </a:gridCol>
                <a:gridCol w="1146827">
                  <a:extLst>
                    <a:ext uri="{9D8B030D-6E8A-4147-A177-3AD203B41FA5}">
                      <a16:colId xmlns:a16="http://schemas.microsoft.com/office/drawing/2014/main" val="20002"/>
                    </a:ext>
                  </a:extLst>
                </a:gridCol>
              </a:tblGrid>
              <a:tr h="371475">
                <a:tc>
                  <a:txBody>
                    <a:bodyPr/>
                    <a:lstStyle/>
                    <a:p>
                      <a:pPr algn="r"/>
                      <a:r>
                        <a:rPr lang="en-GB" sz="1800" b="1" dirty="0">
                          <a:solidFill>
                            <a:schemeClr val="tx1"/>
                          </a:solidFill>
                        </a:rPr>
                        <a:t>V</a:t>
                      </a:r>
                    </a:p>
                  </a:txBody>
                  <a:tcPr marL="91425" marR="91425" marT="45798" marB="45798" anchor="ctr">
                    <a:noFill/>
                  </a:tcPr>
                </a:tc>
                <a:tc>
                  <a:txBody>
                    <a:bodyPr/>
                    <a:lstStyle/>
                    <a:p>
                      <a:pPr algn="ctr"/>
                      <a:r>
                        <a:rPr lang="en-GB" sz="1800" b="1" dirty="0">
                          <a:solidFill>
                            <a:schemeClr val="tx1"/>
                          </a:solidFill>
                        </a:rPr>
                        <a:t>=</a:t>
                      </a:r>
                    </a:p>
                  </a:txBody>
                  <a:tcPr marL="91425" marR="91425" marT="45798" marB="45798" anchor="ctr">
                    <a:noFill/>
                  </a:tcPr>
                </a:tc>
                <a:tc>
                  <a:txBody>
                    <a:bodyPr/>
                    <a:lstStyle/>
                    <a:p>
                      <a:r>
                        <a:rPr lang="en-GB" sz="1800" b="1" u="none" dirty="0">
                          <a:solidFill>
                            <a:schemeClr val="tx1"/>
                          </a:solidFill>
                        </a:rPr>
                        <a:t>I × R</a:t>
                      </a:r>
                    </a:p>
                  </a:txBody>
                  <a:tcPr marL="91425" marR="91425" marT="45798" marB="45798" anchor="ctr">
                    <a:noFill/>
                  </a:tcPr>
                </a:tc>
                <a:extLst>
                  <a:ext uri="{0D108BD9-81ED-4DB2-BD59-A6C34878D82A}">
                    <a16:rowId xmlns:a16="http://schemas.microsoft.com/office/drawing/2014/main" val="10000"/>
                  </a:ext>
                </a:extLst>
              </a:tr>
            </a:tbl>
          </a:graphicData>
        </a:graphic>
      </p:graphicFrame>
      <p:sp>
        <p:nvSpPr>
          <p:cNvPr id="29" name="Text Box 32"/>
          <p:cNvSpPr txBox="1">
            <a:spLocks noChangeArrowheads="1"/>
          </p:cNvSpPr>
          <p:nvPr/>
        </p:nvSpPr>
        <p:spPr bwMode="auto">
          <a:xfrm>
            <a:off x="0" y="1670050"/>
            <a:ext cx="81724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a:t>Calculate the applied EMF when 2 amperes flows through a resistance of 40Ω. </a:t>
            </a:r>
          </a:p>
        </p:txBody>
      </p:sp>
      <p:sp>
        <p:nvSpPr>
          <p:cNvPr id="32" name="Text Box 32"/>
          <p:cNvSpPr txBox="1">
            <a:spLocks noChangeArrowheads="1"/>
          </p:cNvSpPr>
          <p:nvPr/>
        </p:nvSpPr>
        <p:spPr bwMode="auto">
          <a:xfrm>
            <a:off x="3487738" y="5338763"/>
            <a:ext cx="2643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a:t>Put some figures in:</a:t>
            </a:r>
            <a:endParaRPr lang="en-GB" altLang="en-US">
              <a:latin typeface="Lucida Handwriting" pitchFamily="66" charset="0"/>
            </a:endParaRPr>
          </a:p>
        </p:txBody>
      </p:sp>
      <p:sp>
        <p:nvSpPr>
          <p:cNvPr id="13" name="TextBox 12"/>
          <p:cNvSpPr txBox="1">
            <a:spLocks noChangeArrowheads="1"/>
          </p:cNvSpPr>
          <p:nvPr/>
        </p:nvSpPr>
        <p:spPr bwMode="auto">
          <a:xfrm>
            <a:off x="30163" y="3138488"/>
            <a:ext cx="50244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a:t>Always draw a small circuit diagram, as this will help you to visualise the situation.</a:t>
            </a:r>
          </a:p>
        </p:txBody>
      </p:sp>
      <p:pic>
        <p:nvPicPr>
          <p:cNvPr id="15" name="Picture 14" descr="ohms law 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0825" y="3868738"/>
            <a:ext cx="3346450" cy="288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a:spLocks noChangeArrowheads="1"/>
          </p:cNvSpPr>
          <p:nvPr/>
        </p:nvSpPr>
        <p:spPr bwMode="auto">
          <a:xfrm>
            <a:off x="11113" y="2432050"/>
            <a:ext cx="4303712"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a:t>We need to find the formula for V so we can use the Ohm’s law triangle.</a:t>
            </a:r>
          </a:p>
        </p:txBody>
      </p:sp>
      <p:sp>
        <p:nvSpPr>
          <p:cNvPr id="17" name="TextBox 16"/>
          <p:cNvSpPr txBox="1">
            <a:spLocks noChangeArrowheads="1"/>
          </p:cNvSpPr>
          <p:nvPr/>
        </p:nvSpPr>
        <p:spPr bwMode="auto">
          <a:xfrm>
            <a:off x="2898775" y="4738688"/>
            <a:ext cx="3059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a:t>Covering V gives us:</a:t>
            </a:r>
          </a:p>
        </p:txBody>
      </p:sp>
      <p:sp>
        <p:nvSpPr>
          <p:cNvPr id="20" name="Text Box 32"/>
          <p:cNvSpPr txBox="1">
            <a:spLocks noChangeArrowheads="1"/>
          </p:cNvSpPr>
          <p:nvPr/>
        </p:nvSpPr>
        <p:spPr bwMode="auto">
          <a:xfrm>
            <a:off x="3597275" y="6021388"/>
            <a:ext cx="3636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a:t>Calculate through to give:</a:t>
            </a:r>
            <a:endParaRPr lang="en-GB" altLang="en-US">
              <a:latin typeface="Lucida Handwriting" pitchFamily="66" charset="0"/>
            </a:endParaRPr>
          </a:p>
        </p:txBody>
      </p:sp>
      <p:graphicFrame>
        <p:nvGraphicFramePr>
          <p:cNvPr id="21" name="Table 20"/>
          <p:cNvGraphicFramePr>
            <a:graphicFrameLocks noGrp="1"/>
          </p:cNvGraphicFramePr>
          <p:nvPr/>
        </p:nvGraphicFramePr>
        <p:xfrm>
          <a:off x="5180013" y="6049963"/>
          <a:ext cx="3211511" cy="371475"/>
        </p:xfrm>
        <a:graphic>
          <a:graphicData uri="http://schemas.openxmlformats.org/drawingml/2006/table">
            <a:tbl>
              <a:tblPr firstRow="1" bandRow="1">
                <a:tableStyleId>{5C22544A-7EE6-4342-B048-85BDC9FD1C3A}</a:tableStyleId>
              </a:tblPr>
              <a:tblGrid>
                <a:gridCol w="1501576">
                  <a:extLst>
                    <a:ext uri="{9D8B030D-6E8A-4147-A177-3AD203B41FA5}">
                      <a16:colId xmlns:a16="http://schemas.microsoft.com/office/drawing/2014/main" val="20000"/>
                    </a:ext>
                  </a:extLst>
                </a:gridCol>
                <a:gridCol w="208359">
                  <a:extLst>
                    <a:ext uri="{9D8B030D-6E8A-4147-A177-3AD203B41FA5}">
                      <a16:colId xmlns:a16="http://schemas.microsoft.com/office/drawing/2014/main" val="20001"/>
                    </a:ext>
                  </a:extLst>
                </a:gridCol>
                <a:gridCol w="1501576">
                  <a:extLst>
                    <a:ext uri="{9D8B030D-6E8A-4147-A177-3AD203B41FA5}">
                      <a16:colId xmlns:a16="http://schemas.microsoft.com/office/drawing/2014/main" val="20002"/>
                    </a:ext>
                  </a:extLst>
                </a:gridCol>
              </a:tblGrid>
              <a:tr h="371475">
                <a:tc>
                  <a:txBody>
                    <a:bodyPr/>
                    <a:lstStyle/>
                    <a:p>
                      <a:pPr algn="r"/>
                      <a:endParaRPr lang="en-GB" sz="1800" b="1" u="none" dirty="0">
                        <a:solidFill>
                          <a:srgbClr val="0000FF"/>
                        </a:solidFill>
                      </a:endParaRPr>
                    </a:p>
                  </a:txBody>
                  <a:tcPr marL="91475" marR="91475" marT="45798" marB="45798" anchor="ctr">
                    <a:noFill/>
                  </a:tcPr>
                </a:tc>
                <a:tc>
                  <a:txBody>
                    <a:bodyPr/>
                    <a:lstStyle/>
                    <a:p>
                      <a:pPr algn="ctr"/>
                      <a:r>
                        <a:rPr lang="en-GB" sz="1800" b="1" u="none" dirty="0">
                          <a:solidFill>
                            <a:schemeClr val="tx1"/>
                          </a:solidFill>
                        </a:rPr>
                        <a:t>=</a:t>
                      </a:r>
                    </a:p>
                  </a:txBody>
                  <a:tcPr marL="91475" marR="91475" marT="45798" marB="45798" anchor="ctr">
                    <a:noFill/>
                  </a:tcPr>
                </a:tc>
                <a:tc>
                  <a:txBody>
                    <a:bodyPr/>
                    <a:lstStyle/>
                    <a:p>
                      <a:r>
                        <a:rPr lang="en-GB" sz="1800" b="1" u="none" dirty="0">
                          <a:solidFill>
                            <a:srgbClr val="FF0000"/>
                          </a:solidFill>
                        </a:rPr>
                        <a:t>80</a:t>
                      </a:r>
                      <a:r>
                        <a:rPr lang="en-GB" sz="1800" b="1" u="none" baseline="0" dirty="0">
                          <a:solidFill>
                            <a:srgbClr val="FF0000"/>
                          </a:solidFill>
                        </a:rPr>
                        <a:t> volts</a:t>
                      </a:r>
                      <a:endParaRPr lang="en-GB" sz="1800" b="1" u="none" dirty="0">
                        <a:solidFill>
                          <a:srgbClr val="FF0000"/>
                        </a:solidFill>
                      </a:endParaRPr>
                    </a:p>
                  </a:txBody>
                  <a:tcPr marL="91475" marR="91475" marT="45798" marB="45798" anchor="ctr">
                    <a:noFill/>
                  </a:tcPr>
                </a:tc>
                <a:extLst>
                  <a:ext uri="{0D108BD9-81ED-4DB2-BD59-A6C34878D82A}">
                    <a16:rowId xmlns:a16="http://schemas.microsoft.com/office/drawing/2014/main" val="10000"/>
                  </a:ext>
                </a:extLst>
              </a:tr>
            </a:tbl>
          </a:graphicData>
        </a:graphic>
      </p:graphicFrame>
      <p:pic>
        <p:nvPicPr>
          <p:cNvPr id="22" name="Picture 21" descr="Ohms Law 0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2292350"/>
            <a:ext cx="2381250"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2" descr="hand side small.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54163" y="4657725"/>
            <a:ext cx="722312"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a:spLocks noGrp="1" noChangeArrowheads="1"/>
          </p:cNvSpPr>
          <p:nvPr/>
        </p:nvSpPr>
        <p:spPr bwMode="auto">
          <a:xfrm>
            <a:off x="1530350" y="549275"/>
            <a:ext cx="6948488" cy="763588"/>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dirty="0">
                <a:latin typeface="+mn-lt"/>
              </a:rPr>
              <a:t>Example 2</a:t>
            </a:r>
          </a:p>
        </p:txBody>
      </p:sp>
      <p:sp>
        <p:nvSpPr>
          <p:cNvPr id="12330" name="Line 9"/>
          <p:cNvSpPr>
            <a:spLocks noChangeShapeType="1"/>
          </p:cNvSpPr>
          <p:nvPr/>
        </p:nvSpPr>
        <p:spPr bwMode="auto">
          <a:xfrm>
            <a:off x="-17463" y="1412875"/>
            <a:ext cx="9144001"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2"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1000" fill="hold"/>
                                        <p:tgtEl>
                                          <p:spTgt spid="23"/>
                                        </p:tgtEl>
                                        <p:attrNameLst>
                                          <p:attrName>ppt_x</p:attrName>
                                        </p:attrNameLst>
                                      </p:cBhvr>
                                      <p:tavLst>
                                        <p:tav tm="0">
                                          <p:val>
                                            <p:strVal val="1+#ppt_w/2"/>
                                          </p:val>
                                        </p:tav>
                                        <p:tav tm="100000">
                                          <p:val>
                                            <p:strVal val="#ppt_x"/>
                                          </p:val>
                                        </p:tav>
                                      </p:tavLst>
                                    </p:anim>
                                    <p:anim calcmode="lin" valueType="num">
                                      <p:cBhvr additive="base">
                                        <p:cTn id="8" dur="10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2" fill="hold" nodeType="clickEffect">
                                  <p:stCondLst>
                                    <p:cond delay="0"/>
                                  </p:stCondLst>
                                  <p:childTnLst>
                                    <p:anim calcmode="lin" valueType="num">
                                      <p:cBhvr additive="base">
                                        <p:cTn id="12" dur="1000"/>
                                        <p:tgtEl>
                                          <p:spTgt spid="23"/>
                                        </p:tgtEl>
                                        <p:attrNameLst>
                                          <p:attrName>ppt_x</p:attrName>
                                        </p:attrNameLst>
                                      </p:cBhvr>
                                      <p:tavLst>
                                        <p:tav tm="0">
                                          <p:val>
                                            <p:strVal val="ppt_x"/>
                                          </p:val>
                                        </p:tav>
                                        <p:tav tm="100000">
                                          <p:val>
                                            <p:strVal val="1+ppt_w/2"/>
                                          </p:val>
                                        </p:tav>
                                      </p:tavLst>
                                    </p:anim>
                                    <p:anim calcmode="lin" valueType="num">
                                      <p:cBhvr additive="base">
                                        <p:cTn id="13" dur="1000"/>
                                        <p:tgtEl>
                                          <p:spTgt spid="23"/>
                                        </p:tgtEl>
                                        <p:attrNameLst>
                                          <p:attrName>ppt_y</p:attrName>
                                        </p:attrNameLst>
                                      </p:cBhvr>
                                      <p:tavLst>
                                        <p:tav tm="0">
                                          <p:val>
                                            <p:strVal val="ppt_y"/>
                                          </p:val>
                                        </p:tav>
                                        <p:tav tm="100000">
                                          <p:val>
                                            <p:strVal val="ppt_y"/>
                                          </p:val>
                                        </p:tav>
                                      </p:tavLst>
                                    </p:anim>
                                    <p:set>
                                      <p:cBhvr>
                                        <p:cTn id="14" dur="1" fill="hold">
                                          <p:stCondLst>
                                            <p:cond delay="9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9" name="Table 18"/>
          <p:cNvGraphicFramePr>
            <a:graphicFrameLocks noGrp="1"/>
          </p:cNvGraphicFramePr>
          <p:nvPr>
            <p:extLst>
              <p:ext uri="{D42A27DB-BD31-4B8C-83A1-F6EECF244321}">
                <p14:modId xmlns:p14="http://schemas.microsoft.com/office/powerpoint/2010/main" val="3269365362"/>
              </p:ext>
            </p:extLst>
          </p:nvPr>
        </p:nvGraphicFramePr>
        <p:xfrm>
          <a:off x="4906963" y="5348288"/>
          <a:ext cx="2227274" cy="390525"/>
        </p:xfrm>
        <a:graphic>
          <a:graphicData uri="http://schemas.openxmlformats.org/drawingml/2006/table">
            <a:tbl>
              <a:tblPr firstRow="1" bandRow="1">
                <a:tableStyleId>{5C22544A-7EE6-4342-B048-85BDC9FD1C3A}</a:tableStyleId>
              </a:tblPr>
              <a:tblGrid>
                <a:gridCol w="1009541">
                  <a:extLst>
                    <a:ext uri="{9D8B030D-6E8A-4147-A177-3AD203B41FA5}">
                      <a16:colId xmlns:a16="http://schemas.microsoft.com/office/drawing/2014/main" val="20000"/>
                    </a:ext>
                  </a:extLst>
                </a:gridCol>
                <a:gridCol w="208192">
                  <a:extLst>
                    <a:ext uri="{9D8B030D-6E8A-4147-A177-3AD203B41FA5}">
                      <a16:colId xmlns:a16="http://schemas.microsoft.com/office/drawing/2014/main" val="20001"/>
                    </a:ext>
                  </a:extLst>
                </a:gridCol>
                <a:gridCol w="1009541">
                  <a:extLst>
                    <a:ext uri="{9D8B030D-6E8A-4147-A177-3AD203B41FA5}">
                      <a16:colId xmlns:a16="http://schemas.microsoft.com/office/drawing/2014/main" val="20002"/>
                    </a:ext>
                  </a:extLst>
                </a:gridCol>
              </a:tblGrid>
              <a:tr h="390525">
                <a:tc>
                  <a:txBody>
                    <a:bodyPr/>
                    <a:lstStyle/>
                    <a:p>
                      <a:pPr algn="r"/>
                      <a:endParaRPr lang="en-GB" sz="1800" b="1" dirty="0">
                        <a:solidFill>
                          <a:schemeClr val="tx1"/>
                        </a:solidFill>
                      </a:endParaRPr>
                    </a:p>
                  </a:txBody>
                  <a:tcPr marL="91396" marR="91396" marT="45775" marB="45775" anchor="ctr">
                    <a:noFill/>
                  </a:tcPr>
                </a:tc>
                <a:tc>
                  <a:txBody>
                    <a:bodyPr/>
                    <a:lstStyle/>
                    <a:p>
                      <a:pPr algn="ctr"/>
                      <a:r>
                        <a:rPr lang="en-GB" sz="1800" b="1" dirty="0">
                          <a:solidFill>
                            <a:schemeClr val="tx1"/>
                          </a:solidFill>
                        </a:rPr>
                        <a:t>=</a:t>
                      </a:r>
                    </a:p>
                  </a:txBody>
                  <a:tcPr marL="91396" marR="91396" marT="45775" marB="45775" anchor="ctr">
                    <a:noFill/>
                  </a:tcPr>
                </a:tc>
                <a:tc>
                  <a:txBody>
                    <a:bodyPr/>
                    <a:lstStyle/>
                    <a:p>
                      <a:r>
                        <a:rPr lang="en-GB" sz="1800" b="1" u="none" dirty="0">
                          <a:solidFill>
                            <a:schemeClr val="tx1"/>
                          </a:solidFill>
                        </a:rPr>
                        <a:t>50/5</a:t>
                      </a:r>
                      <a:endParaRPr lang="en-GB" sz="1800" b="1" dirty="0">
                        <a:solidFill>
                          <a:schemeClr val="tx1"/>
                        </a:solidFill>
                      </a:endParaRPr>
                    </a:p>
                  </a:txBody>
                  <a:tcPr marL="91396" marR="91396" marT="45775" marB="45775" anchor="ctr">
                    <a:noFill/>
                  </a:tcPr>
                </a:tc>
                <a:extLst>
                  <a:ext uri="{0D108BD9-81ED-4DB2-BD59-A6C34878D82A}">
                    <a16:rowId xmlns:a16="http://schemas.microsoft.com/office/drawing/2014/main" val="10000"/>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2022214033"/>
              </p:ext>
            </p:extLst>
          </p:nvPr>
        </p:nvGraphicFramePr>
        <p:xfrm>
          <a:off x="4554538" y="4752975"/>
          <a:ext cx="2501904" cy="371475"/>
        </p:xfrm>
        <a:graphic>
          <a:graphicData uri="http://schemas.openxmlformats.org/drawingml/2006/table">
            <a:tbl>
              <a:tblPr firstRow="1" bandRow="1">
                <a:tableStyleId>{5C22544A-7EE6-4342-B048-85BDC9FD1C3A}</a:tableStyleId>
              </a:tblPr>
              <a:tblGrid>
                <a:gridCol w="1146827">
                  <a:extLst>
                    <a:ext uri="{9D8B030D-6E8A-4147-A177-3AD203B41FA5}">
                      <a16:colId xmlns:a16="http://schemas.microsoft.com/office/drawing/2014/main" val="20000"/>
                    </a:ext>
                  </a:extLst>
                </a:gridCol>
                <a:gridCol w="208250">
                  <a:extLst>
                    <a:ext uri="{9D8B030D-6E8A-4147-A177-3AD203B41FA5}">
                      <a16:colId xmlns:a16="http://schemas.microsoft.com/office/drawing/2014/main" val="20001"/>
                    </a:ext>
                  </a:extLst>
                </a:gridCol>
                <a:gridCol w="1146827">
                  <a:extLst>
                    <a:ext uri="{9D8B030D-6E8A-4147-A177-3AD203B41FA5}">
                      <a16:colId xmlns:a16="http://schemas.microsoft.com/office/drawing/2014/main" val="20002"/>
                    </a:ext>
                  </a:extLst>
                </a:gridCol>
              </a:tblGrid>
              <a:tr h="371475">
                <a:tc>
                  <a:txBody>
                    <a:bodyPr/>
                    <a:lstStyle/>
                    <a:p>
                      <a:pPr algn="r"/>
                      <a:r>
                        <a:rPr lang="en-GB" sz="1800" b="1" dirty="0">
                          <a:solidFill>
                            <a:schemeClr val="tx1"/>
                          </a:solidFill>
                        </a:rPr>
                        <a:t>R</a:t>
                      </a:r>
                    </a:p>
                  </a:txBody>
                  <a:tcPr marL="91425" marR="91425" marT="45798" marB="45798" anchor="ctr">
                    <a:noFill/>
                  </a:tcPr>
                </a:tc>
                <a:tc>
                  <a:txBody>
                    <a:bodyPr/>
                    <a:lstStyle/>
                    <a:p>
                      <a:pPr algn="ctr"/>
                      <a:r>
                        <a:rPr lang="en-GB" sz="1800" b="1" dirty="0">
                          <a:solidFill>
                            <a:schemeClr val="tx1"/>
                          </a:solidFill>
                        </a:rPr>
                        <a:t>=</a:t>
                      </a:r>
                    </a:p>
                  </a:txBody>
                  <a:tcPr marL="91425" marR="91425" marT="45798" marB="45798" anchor="ctr">
                    <a:noFill/>
                  </a:tcPr>
                </a:tc>
                <a:tc>
                  <a:txBody>
                    <a:bodyPr/>
                    <a:lstStyle/>
                    <a:p>
                      <a:r>
                        <a:rPr lang="en-GB" sz="1800" b="1" u="none" dirty="0">
                          <a:solidFill>
                            <a:schemeClr val="tx1"/>
                          </a:solidFill>
                        </a:rPr>
                        <a:t>V/I</a:t>
                      </a:r>
                    </a:p>
                  </a:txBody>
                  <a:tcPr marL="91425" marR="91425" marT="45798" marB="45798" anchor="ctr">
                    <a:noFill/>
                  </a:tcPr>
                </a:tc>
                <a:extLst>
                  <a:ext uri="{0D108BD9-81ED-4DB2-BD59-A6C34878D82A}">
                    <a16:rowId xmlns:a16="http://schemas.microsoft.com/office/drawing/2014/main" val="10000"/>
                  </a:ext>
                </a:extLst>
              </a:tr>
            </a:tbl>
          </a:graphicData>
        </a:graphic>
      </p:graphicFrame>
      <p:sp>
        <p:nvSpPr>
          <p:cNvPr id="29" name="Text Box 32"/>
          <p:cNvSpPr txBox="1">
            <a:spLocks noChangeArrowheads="1"/>
          </p:cNvSpPr>
          <p:nvPr/>
        </p:nvSpPr>
        <p:spPr bwMode="auto">
          <a:xfrm>
            <a:off x="0" y="1670050"/>
            <a:ext cx="81724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dirty="0"/>
              <a:t>When an EMF of 50 volts is applied to a circuit, a current of 5 amperes flows. Calculate the resistance of the circuit.</a:t>
            </a:r>
          </a:p>
        </p:txBody>
      </p:sp>
      <p:sp>
        <p:nvSpPr>
          <p:cNvPr id="32" name="Text Box 32"/>
          <p:cNvSpPr txBox="1">
            <a:spLocks noChangeArrowheads="1"/>
          </p:cNvSpPr>
          <p:nvPr/>
        </p:nvSpPr>
        <p:spPr bwMode="auto">
          <a:xfrm>
            <a:off x="3487738" y="5338763"/>
            <a:ext cx="2643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a:t>Put some figures in:</a:t>
            </a:r>
            <a:endParaRPr lang="en-GB" altLang="en-US">
              <a:latin typeface="Lucida Handwriting" pitchFamily="66" charset="0"/>
            </a:endParaRPr>
          </a:p>
        </p:txBody>
      </p:sp>
      <p:sp>
        <p:nvSpPr>
          <p:cNvPr id="13" name="TextBox 12"/>
          <p:cNvSpPr txBox="1">
            <a:spLocks noChangeArrowheads="1"/>
          </p:cNvSpPr>
          <p:nvPr/>
        </p:nvSpPr>
        <p:spPr bwMode="auto">
          <a:xfrm>
            <a:off x="30163" y="3138488"/>
            <a:ext cx="50244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a:t>Always draw a small circuit diagram, as this will help you to visualise the situation.</a:t>
            </a:r>
          </a:p>
        </p:txBody>
      </p:sp>
      <p:pic>
        <p:nvPicPr>
          <p:cNvPr id="15" name="Picture 14" descr="ohms law triangl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0825" y="3868738"/>
            <a:ext cx="3346450" cy="288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a:spLocks noChangeArrowheads="1"/>
          </p:cNvSpPr>
          <p:nvPr/>
        </p:nvSpPr>
        <p:spPr bwMode="auto">
          <a:xfrm>
            <a:off x="11113" y="2432050"/>
            <a:ext cx="4303712"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dirty="0"/>
              <a:t>We need to find the formula for R so we can use the Ohm’s law triangle.</a:t>
            </a:r>
          </a:p>
        </p:txBody>
      </p:sp>
      <p:sp>
        <p:nvSpPr>
          <p:cNvPr id="17" name="TextBox 16"/>
          <p:cNvSpPr txBox="1">
            <a:spLocks noChangeArrowheads="1"/>
          </p:cNvSpPr>
          <p:nvPr/>
        </p:nvSpPr>
        <p:spPr bwMode="auto">
          <a:xfrm>
            <a:off x="2898775" y="4738688"/>
            <a:ext cx="30591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a:t>Covering R gives us:</a:t>
            </a:r>
          </a:p>
        </p:txBody>
      </p:sp>
      <p:sp>
        <p:nvSpPr>
          <p:cNvPr id="20" name="Text Box 32"/>
          <p:cNvSpPr txBox="1">
            <a:spLocks noChangeArrowheads="1"/>
          </p:cNvSpPr>
          <p:nvPr/>
        </p:nvSpPr>
        <p:spPr bwMode="auto">
          <a:xfrm>
            <a:off x="3597275" y="6021388"/>
            <a:ext cx="3636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a:t>Calculate through to give:</a:t>
            </a:r>
            <a:endParaRPr lang="en-GB" altLang="en-US">
              <a:latin typeface="Lucida Handwriting" pitchFamily="66" charset="0"/>
            </a:endParaRPr>
          </a:p>
        </p:txBody>
      </p:sp>
      <p:graphicFrame>
        <p:nvGraphicFramePr>
          <p:cNvPr id="21" name="Table 20"/>
          <p:cNvGraphicFramePr>
            <a:graphicFrameLocks noGrp="1"/>
          </p:cNvGraphicFramePr>
          <p:nvPr>
            <p:extLst>
              <p:ext uri="{D42A27DB-BD31-4B8C-83A1-F6EECF244321}">
                <p14:modId xmlns:p14="http://schemas.microsoft.com/office/powerpoint/2010/main" val="887726010"/>
              </p:ext>
            </p:extLst>
          </p:nvPr>
        </p:nvGraphicFramePr>
        <p:xfrm>
          <a:off x="5180013" y="6049963"/>
          <a:ext cx="3211511" cy="371475"/>
        </p:xfrm>
        <a:graphic>
          <a:graphicData uri="http://schemas.openxmlformats.org/drawingml/2006/table">
            <a:tbl>
              <a:tblPr firstRow="1" bandRow="1">
                <a:tableStyleId>{5C22544A-7EE6-4342-B048-85BDC9FD1C3A}</a:tableStyleId>
              </a:tblPr>
              <a:tblGrid>
                <a:gridCol w="1501576">
                  <a:extLst>
                    <a:ext uri="{9D8B030D-6E8A-4147-A177-3AD203B41FA5}">
                      <a16:colId xmlns:a16="http://schemas.microsoft.com/office/drawing/2014/main" val="20000"/>
                    </a:ext>
                  </a:extLst>
                </a:gridCol>
                <a:gridCol w="208359">
                  <a:extLst>
                    <a:ext uri="{9D8B030D-6E8A-4147-A177-3AD203B41FA5}">
                      <a16:colId xmlns:a16="http://schemas.microsoft.com/office/drawing/2014/main" val="20001"/>
                    </a:ext>
                  </a:extLst>
                </a:gridCol>
                <a:gridCol w="1501576">
                  <a:extLst>
                    <a:ext uri="{9D8B030D-6E8A-4147-A177-3AD203B41FA5}">
                      <a16:colId xmlns:a16="http://schemas.microsoft.com/office/drawing/2014/main" val="20002"/>
                    </a:ext>
                  </a:extLst>
                </a:gridCol>
              </a:tblGrid>
              <a:tr h="371475">
                <a:tc>
                  <a:txBody>
                    <a:bodyPr/>
                    <a:lstStyle/>
                    <a:p>
                      <a:pPr algn="r"/>
                      <a:endParaRPr lang="en-GB" sz="1800" b="1" u="none" dirty="0">
                        <a:solidFill>
                          <a:srgbClr val="0000FF"/>
                        </a:solidFill>
                      </a:endParaRPr>
                    </a:p>
                  </a:txBody>
                  <a:tcPr marL="91475" marR="91475" marT="45798" marB="45798" anchor="ctr">
                    <a:noFill/>
                  </a:tcPr>
                </a:tc>
                <a:tc>
                  <a:txBody>
                    <a:bodyPr/>
                    <a:lstStyle/>
                    <a:p>
                      <a:pPr algn="ctr"/>
                      <a:r>
                        <a:rPr lang="en-GB" sz="1800" b="1" u="none" dirty="0">
                          <a:solidFill>
                            <a:schemeClr val="tx1"/>
                          </a:solidFill>
                        </a:rPr>
                        <a:t>=</a:t>
                      </a:r>
                    </a:p>
                  </a:txBody>
                  <a:tcPr marL="91475" marR="91475" marT="45798" marB="45798" anchor="ctr">
                    <a:noFill/>
                  </a:tcPr>
                </a:tc>
                <a:tc>
                  <a:txBody>
                    <a:bodyPr/>
                    <a:lstStyle/>
                    <a:p>
                      <a:r>
                        <a:rPr lang="en-GB" sz="1800" b="1" u="none" dirty="0">
                          <a:solidFill>
                            <a:srgbClr val="FF0000"/>
                          </a:solidFill>
                        </a:rPr>
                        <a:t>10</a:t>
                      </a:r>
                      <a:r>
                        <a:rPr lang="en-GB" sz="1800" b="1" u="none" baseline="0" dirty="0">
                          <a:solidFill>
                            <a:srgbClr val="FF0000"/>
                          </a:solidFill>
                        </a:rPr>
                        <a:t> ohms</a:t>
                      </a:r>
                      <a:endParaRPr lang="en-GB" sz="1800" b="1" u="none" dirty="0">
                        <a:solidFill>
                          <a:srgbClr val="FF0000"/>
                        </a:solidFill>
                      </a:endParaRPr>
                    </a:p>
                  </a:txBody>
                  <a:tcPr marL="91475" marR="91475" marT="45798" marB="45798" anchor="ctr">
                    <a:noFill/>
                  </a:tcPr>
                </a:tc>
                <a:extLst>
                  <a:ext uri="{0D108BD9-81ED-4DB2-BD59-A6C34878D82A}">
                    <a16:rowId xmlns:a16="http://schemas.microsoft.com/office/drawing/2014/main" val="10000"/>
                  </a:ext>
                </a:extLst>
              </a:tr>
            </a:tbl>
          </a:graphicData>
        </a:graphic>
      </p:graphicFrame>
      <p:pic>
        <p:nvPicPr>
          <p:cNvPr id="23" name="Picture 22" descr="hand side small.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49488" y="5732345"/>
            <a:ext cx="722312"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a:spLocks noGrp="1" noChangeArrowheads="1"/>
          </p:cNvSpPr>
          <p:nvPr/>
        </p:nvSpPr>
        <p:spPr bwMode="auto">
          <a:xfrm>
            <a:off x="1530350" y="549275"/>
            <a:ext cx="6948488" cy="763588"/>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dirty="0">
                <a:latin typeface="+mn-lt"/>
              </a:rPr>
              <a:t>Example 3</a:t>
            </a:r>
          </a:p>
        </p:txBody>
      </p:sp>
      <p:sp>
        <p:nvSpPr>
          <p:cNvPr id="12330" name="Line 9"/>
          <p:cNvSpPr>
            <a:spLocks noChangeShapeType="1"/>
          </p:cNvSpPr>
          <p:nvPr/>
        </p:nvSpPr>
        <p:spPr bwMode="auto">
          <a:xfrm>
            <a:off x="-17463" y="1412875"/>
            <a:ext cx="9144001"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pic>
        <p:nvPicPr>
          <p:cNvPr id="18" name="Picture 17" descr="Ohms Law 03.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2281238"/>
            <a:ext cx="2381250"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810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1000" fill="hold"/>
                                        <p:tgtEl>
                                          <p:spTgt spid="23"/>
                                        </p:tgtEl>
                                        <p:attrNameLst>
                                          <p:attrName>ppt_x</p:attrName>
                                        </p:attrNameLst>
                                      </p:cBhvr>
                                      <p:tavLst>
                                        <p:tav tm="0">
                                          <p:val>
                                            <p:strVal val="1+#ppt_w/2"/>
                                          </p:val>
                                        </p:tav>
                                        <p:tav tm="100000">
                                          <p:val>
                                            <p:strVal val="#ppt_x"/>
                                          </p:val>
                                        </p:tav>
                                      </p:tavLst>
                                    </p:anim>
                                    <p:anim calcmode="lin" valueType="num">
                                      <p:cBhvr additive="base">
                                        <p:cTn id="8" dur="10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2" fill="hold" nodeType="clickEffect">
                                  <p:stCondLst>
                                    <p:cond delay="0"/>
                                  </p:stCondLst>
                                  <p:childTnLst>
                                    <p:anim calcmode="lin" valueType="num">
                                      <p:cBhvr additive="base">
                                        <p:cTn id="12" dur="1000"/>
                                        <p:tgtEl>
                                          <p:spTgt spid="23"/>
                                        </p:tgtEl>
                                        <p:attrNameLst>
                                          <p:attrName>ppt_x</p:attrName>
                                        </p:attrNameLst>
                                      </p:cBhvr>
                                      <p:tavLst>
                                        <p:tav tm="0">
                                          <p:val>
                                            <p:strVal val="ppt_x"/>
                                          </p:val>
                                        </p:tav>
                                        <p:tav tm="100000">
                                          <p:val>
                                            <p:strVal val="1+ppt_w/2"/>
                                          </p:val>
                                        </p:tav>
                                      </p:tavLst>
                                    </p:anim>
                                    <p:anim calcmode="lin" valueType="num">
                                      <p:cBhvr additive="base">
                                        <p:cTn id="13" dur="1000"/>
                                        <p:tgtEl>
                                          <p:spTgt spid="23"/>
                                        </p:tgtEl>
                                        <p:attrNameLst>
                                          <p:attrName>ppt_y</p:attrName>
                                        </p:attrNameLst>
                                      </p:cBhvr>
                                      <p:tavLst>
                                        <p:tav tm="0">
                                          <p:val>
                                            <p:strVal val="ppt_y"/>
                                          </p:val>
                                        </p:tav>
                                        <p:tav tm="100000">
                                          <p:val>
                                            <p:strVal val="ppt_y"/>
                                          </p:val>
                                        </p:tav>
                                      </p:tavLst>
                                    </p:anim>
                                    <p:set>
                                      <p:cBhvr>
                                        <p:cTn id="14" dur="1" fill="hold">
                                          <p:stCondLst>
                                            <p:cond delay="9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657</TotalTime>
  <Words>480</Words>
  <Application>Microsoft Office PowerPoint</Application>
  <PresentationFormat>On-screen Show (4:3)</PresentationFormat>
  <Paragraphs>73</Paragraphs>
  <Slides>10</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10</vt:i4>
      </vt:variant>
    </vt:vector>
  </HeadingPairs>
  <TitlesOfParts>
    <vt:vector size="14" baseType="lpstr">
      <vt:lpstr>Arial</vt:lpstr>
      <vt:lpstr>Lucida Handwriting</vt:lpstr>
      <vt:lpstr>Custom Design</vt:lpstr>
      <vt:lpstr>Default Design</vt:lpstr>
      <vt:lpstr>PowerPoint Presentation</vt:lpstr>
      <vt:lpstr>Ohms Law</vt:lpstr>
      <vt:lpstr>Ohms Law</vt:lpstr>
      <vt:lpstr>Ohms Law</vt:lpstr>
      <vt:lpstr>Ohm’s Law</vt:lpstr>
      <vt:lpstr>PowerPoint Presentation</vt:lpstr>
      <vt:lpstr>PowerPoint Presentation</vt:lpstr>
      <vt:lpstr>PowerPoint Presentation</vt:lpstr>
      <vt:lpstr>PowerPoint Presentation</vt:lpstr>
      <vt:lpstr>PowerPoint Presentation</vt:lpstr>
    </vt:vector>
  </TitlesOfParts>
  <Company>City &amp; Guilds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janicec</dc:creator>
  <cp:lastModifiedBy>Chris Goodings</cp:lastModifiedBy>
  <cp:revision>117</cp:revision>
  <dcterms:created xsi:type="dcterms:W3CDTF">2010-05-25T15:15:29Z</dcterms:created>
  <dcterms:modified xsi:type="dcterms:W3CDTF">2020-09-21T12:59:30Z</dcterms:modified>
</cp:coreProperties>
</file>