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6"/>
  </p:notesMasterIdLst>
  <p:sldIdLst>
    <p:sldId id="269" r:id="rId3"/>
    <p:sldId id="290" r:id="rId4"/>
    <p:sldId id="280" r:id="rId5"/>
    <p:sldId id="301" r:id="rId6"/>
    <p:sldId id="295" r:id="rId7"/>
    <p:sldId id="302" r:id="rId8"/>
    <p:sldId id="299" r:id="rId9"/>
    <p:sldId id="296" r:id="rId10"/>
    <p:sldId id="297" r:id="rId11"/>
    <p:sldId id="298" r:id="rId12"/>
    <p:sldId id="300" r:id="rId13"/>
    <p:sldId id="303" r:id="rId14"/>
    <p:sldId id="277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B07F1-211C-44A5-84E0-5C0E583F3BFB}" v="3" dt="2020-10-05T09:16:14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odings" userId="ef861c51-cc0d-478f-a8d6-c139c1588bf2" providerId="ADAL" clId="{CECB07F1-211C-44A5-84E0-5C0E583F3BFB}"/>
    <pc:docChg chg="custSel modSld">
      <pc:chgData name="Chris Goodings" userId="ef861c51-cc0d-478f-a8d6-c139c1588bf2" providerId="ADAL" clId="{CECB07F1-211C-44A5-84E0-5C0E583F3BFB}" dt="2020-10-05T09:16:14.613" v="2" actId="478"/>
      <pc:docMkLst>
        <pc:docMk/>
      </pc:docMkLst>
      <pc:sldChg chg="delSp mod">
        <pc:chgData name="Chris Goodings" userId="ef861c51-cc0d-478f-a8d6-c139c1588bf2" providerId="ADAL" clId="{CECB07F1-211C-44A5-84E0-5C0E583F3BFB}" dt="2020-10-05T09:16:14.613" v="2" actId="478"/>
        <pc:sldMkLst>
          <pc:docMk/>
          <pc:sldMk cId="3890237104" sldId="303"/>
        </pc:sldMkLst>
        <pc:grpChg chg="del">
          <ac:chgData name="Chris Goodings" userId="ef861c51-cc0d-478f-a8d6-c139c1588bf2" providerId="ADAL" clId="{CECB07F1-211C-44A5-84E0-5C0E583F3BFB}" dt="2020-10-05T09:16:12.440" v="0" actId="478"/>
          <ac:grpSpMkLst>
            <pc:docMk/>
            <pc:sldMk cId="3890237104" sldId="303"/>
            <ac:grpSpMk id="14" creationId="{E12E83F3-7756-489E-9D4C-E40DC02C6E74}"/>
          </ac:grpSpMkLst>
        </pc:grpChg>
        <pc:grpChg chg="del">
          <ac:chgData name="Chris Goodings" userId="ef861c51-cc0d-478f-a8d6-c139c1588bf2" providerId="ADAL" clId="{CECB07F1-211C-44A5-84E0-5C0E583F3BFB}" dt="2020-10-05T09:16:13.789" v="1" actId="478"/>
          <ac:grpSpMkLst>
            <pc:docMk/>
            <pc:sldMk cId="3890237104" sldId="303"/>
            <ac:grpSpMk id="18" creationId="{4011E4D6-354D-4725-8669-ED4B4644DE36}"/>
          </ac:grpSpMkLst>
        </pc:grpChg>
        <pc:grpChg chg="del">
          <ac:chgData name="Chris Goodings" userId="ef861c51-cc0d-478f-a8d6-c139c1588bf2" providerId="ADAL" clId="{CECB07F1-211C-44A5-84E0-5C0E583F3BFB}" dt="2020-10-05T09:16:14.613" v="2" actId="478"/>
          <ac:grpSpMkLst>
            <pc:docMk/>
            <pc:sldMk cId="3890237104" sldId="303"/>
            <ac:grpSpMk id="21" creationId="{D32FAF0D-826E-4A26-A02F-178DBFE51E72}"/>
          </ac:grpSpMkLst>
        </pc:grpChg>
      </pc:sldChg>
    </pc:docChg>
  </pc:docChgLst>
  <pc:docChgLst>
    <pc:chgData name="Chris Goodings" userId="ef861c51-cc0d-478f-a8d6-c139c1588bf2" providerId="ADAL" clId="{E61EBA8B-260F-4D2F-B574-DED2E4230941}"/>
    <pc:docChg chg="custSel modSld">
      <pc:chgData name="Chris Goodings" userId="ef861c51-cc0d-478f-a8d6-c139c1588bf2" providerId="ADAL" clId="{E61EBA8B-260F-4D2F-B574-DED2E4230941}" dt="2020-10-05T08:39:13.215" v="3" actId="478"/>
      <pc:docMkLst>
        <pc:docMk/>
      </pc:docMkLst>
      <pc:sldChg chg="delSp mod">
        <pc:chgData name="Chris Goodings" userId="ef861c51-cc0d-478f-a8d6-c139c1588bf2" providerId="ADAL" clId="{E61EBA8B-260F-4D2F-B574-DED2E4230941}" dt="2020-10-05T08:39:13.215" v="3" actId="478"/>
        <pc:sldMkLst>
          <pc:docMk/>
          <pc:sldMk cId="3890237104" sldId="303"/>
        </pc:sldMkLst>
        <pc:grpChg chg="del">
          <ac:chgData name="Chris Goodings" userId="ef861c51-cc0d-478f-a8d6-c139c1588bf2" providerId="ADAL" clId="{E61EBA8B-260F-4D2F-B574-DED2E4230941}" dt="2020-10-05T08:39:04.622" v="0" actId="478"/>
          <ac:grpSpMkLst>
            <pc:docMk/>
            <pc:sldMk cId="3890237104" sldId="303"/>
            <ac:grpSpMk id="25" creationId="{53EDA1B8-0872-422E-9D04-E823D9E58F00}"/>
          </ac:grpSpMkLst>
        </pc:grpChg>
        <pc:grpChg chg="del">
          <ac:chgData name="Chris Goodings" userId="ef861c51-cc0d-478f-a8d6-c139c1588bf2" providerId="ADAL" clId="{E61EBA8B-260F-4D2F-B574-DED2E4230941}" dt="2020-10-05T08:39:09.340" v="2" actId="478"/>
          <ac:grpSpMkLst>
            <pc:docMk/>
            <pc:sldMk cId="3890237104" sldId="303"/>
            <ac:grpSpMk id="30" creationId="{669DB71E-2A62-4CB8-99E8-C4CA63208F94}"/>
          </ac:grpSpMkLst>
        </pc:grpChg>
        <pc:grpChg chg="del">
          <ac:chgData name="Chris Goodings" userId="ef861c51-cc0d-478f-a8d6-c139c1588bf2" providerId="ADAL" clId="{E61EBA8B-260F-4D2F-B574-DED2E4230941}" dt="2020-10-05T08:39:07.423" v="1" actId="478"/>
          <ac:grpSpMkLst>
            <pc:docMk/>
            <pc:sldMk cId="3890237104" sldId="303"/>
            <ac:grpSpMk id="36" creationId="{21FB966F-1C8B-465F-870E-BE2F3E943CFA}"/>
          </ac:grpSpMkLst>
        </pc:grpChg>
        <pc:grpChg chg="del">
          <ac:chgData name="Chris Goodings" userId="ef861c51-cc0d-478f-a8d6-c139c1588bf2" providerId="ADAL" clId="{E61EBA8B-260F-4D2F-B574-DED2E4230941}" dt="2020-10-05T08:39:13.215" v="3" actId="478"/>
          <ac:grpSpMkLst>
            <pc:docMk/>
            <pc:sldMk cId="3890237104" sldId="303"/>
            <ac:grpSpMk id="39" creationId="{EFB79DFE-5222-49CF-8CCF-F7E3E7C6BCDA}"/>
          </ac:grpSpMkLst>
        </pc:grpChg>
      </pc:sldChg>
    </pc:docChg>
  </pc:docChgLst>
  <pc:docChgLst>
    <pc:chgData name="Chris Goodings" userId="ef861c51-cc0d-478f-a8d6-c139c1588bf2" providerId="ADAL" clId="{F8CC88B3-B47A-4950-8155-1CB31CF69D1A}"/>
    <pc:docChg chg="undo redo custSel addSld modSld">
      <pc:chgData name="Chris Goodings" userId="ef861c51-cc0d-478f-a8d6-c139c1588bf2" providerId="ADAL" clId="{F8CC88B3-B47A-4950-8155-1CB31CF69D1A}" dt="2020-09-21T14:26:43.740" v="177"/>
      <pc:docMkLst>
        <pc:docMk/>
      </pc:docMkLst>
      <pc:sldChg chg="addSp delSp modSp mod">
        <pc:chgData name="Chris Goodings" userId="ef861c51-cc0d-478f-a8d6-c139c1588bf2" providerId="ADAL" clId="{F8CC88B3-B47A-4950-8155-1CB31CF69D1A}" dt="2020-09-21T09:53:21.118" v="18" actId="478"/>
        <pc:sldMkLst>
          <pc:docMk/>
          <pc:sldMk cId="0" sldId="280"/>
        </pc:sldMkLst>
        <pc:spChg chg="del">
          <ac:chgData name="Chris Goodings" userId="ef861c51-cc0d-478f-a8d6-c139c1588bf2" providerId="ADAL" clId="{F8CC88B3-B47A-4950-8155-1CB31CF69D1A}" dt="2020-09-21T09:52:51.587" v="3" actId="478"/>
          <ac:spMkLst>
            <pc:docMk/>
            <pc:sldMk cId="0" sldId="280"/>
            <ac:spMk id="20" creationId="{00000000-0000-0000-0000-000000000000}"/>
          </ac:spMkLst>
        </pc:spChg>
        <pc:spChg chg="del">
          <ac:chgData name="Chris Goodings" userId="ef861c51-cc0d-478f-a8d6-c139c1588bf2" providerId="ADAL" clId="{F8CC88B3-B47A-4950-8155-1CB31CF69D1A}" dt="2020-09-21T09:52:55.900" v="5" actId="478"/>
          <ac:spMkLst>
            <pc:docMk/>
            <pc:sldMk cId="0" sldId="280"/>
            <ac:spMk id="32" creationId="{00000000-0000-0000-0000-000000000000}"/>
          </ac:spMkLst>
        </pc:spChg>
        <pc:graphicFrameChg chg="del modGraphic">
          <ac:chgData name="Chris Goodings" userId="ef861c51-cc0d-478f-a8d6-c139c1588bf2" providerId="ADAL" clId="{F8CC88B3-B47A-4950-8155-1CB31CF69D1A}" dt="2020-09-21T09:52:49.978" v="2" actId="478"/>
          <ac:graphicFrameMkLst>
            <pc:docMk/>
            <pc:sldMk cId="0" sldId="280"/>
            <ac:graphicFrameMk id="21" creationId="{00000000-0000-0000-0000-000000000000}"/>
          </ac:graphicFrameMkLst>
        </pc:graphicFrameChg>
        <pc:graphicFrameChg chg="del">
          <ac:chgData name="Chris Goodings" userId="ef861c51-cc0d-478f-a8d6-c139c1588bf2" providerId="ADAL" clId="{F8CC88B3-B47A-4950-8155-1CB31CF69D1A}" dt="2020-09-21T09:52:53.259" v="4" actId="478"/>
          <ac:graphicFrameMkLst>
            <pc:docMk/>
            <pc:sldMk cId="0" sldId="280"/>
            <ac:graphicFrameMk id="23" creationId="{00000000-0000-0000-0000-000000000000}"/>
          </ac:graphicFrameMkLst>
        </pc:graphicFrameChg>
        <pc:graphicFrameChg chg="add del">
          <ac:chgData name="Chris Goodings" userId="ef861c51-cc0d-478f-a8d6-c139c1588bf2" providerId="ADAL" clId="{F8CC88B3-B47A-4950-8155-1CB31CF69D1A}" dt="2020-09-21T09:53:21.118" v="18" actId="478"/>
          <ac:graphicFrameMkLst>
            <pc:docMk/>
            <pc:sldMk cId="0" sldId="280"/>
            <ac:graphicFrameMk id="25" creationId="{00000000-0000-0000-0000-000000000000}"/>
          </ac:graphicFrameMkLst>
        </pc:graphicFrameChg>
      </pc:sldChg>
      <pc:sldChg chg="addSp delSp modSp mod">
        <pc:chgData name="Chris Goodings" userId="ef861c51-cc0d-478f-a8d6-c139c1588bf2" providerId="ADAL" clId="{F8CC88B3-B47A-4950-8155-1CB31CF69D1A}" dt="2020-09-21T13:51:18.325" v="33"/>
        <pc:sldMkLst>
          <pc:docMk/>
          <pc:sldMk cId="0" sldId="295"/>
        </pc:sldMkLst>
        <pc:spChg chg="add mod">
          <ac:chgData name="Chris Goodings" userId="ef861c51-cc0d-478f-a8d6-c139c1588bf2" providerId="ADAL" clId="{F8CC88B3-B47A-4950-8155-1CB31CF69D1A}" dt="2020-09-21T13:51:18.325" v="33"/>
          <ac:spMkLst>
            <pc:docMk/>
            <pc:sldMk cId="0" sldId="295"/>
            <ac:spMk id="2" creationId="{4BCFADEE-B179-4AF0-B994-9A010C85A933}"/>
          </ac:spMkLst>
        </pc:spChg>
        <pc:spChg chg="add del">
          <ac:chgData name="Chris Goodings" userId="ef861c51-cc0d-478f-a8d6-c139c1588bf2" providerId="ADAL" clId="{F8CC88B3-B47A-4950-8155-1CB31CF69D1A}" dt="2020-09-21T09:53:18.134" v="15" actId="478"/>
          <ac:spMkLst>
            <pc:docMk/>
            <pc:sldMk cId="0" sldId="295"/>
            <ac:spMk id="20" creationId="{00000000-0000-0000-0000-000000000000}"/>
          </ac:spMkLst>
        </pc:spChg>
        <pc:spChg chg="add del">
          <ac:chgData name="Chris Goodings" userId="ef861c51-cc0d-478f-a8d6-c139c1588bf2" providerId="ADAL" clId="{F8CC88B3-B47A-4950-8155-1CB31CF69D1A}" dt="2020-09-21T09:53:17.697" v="13" actId="478"/>
          <ac:spMkLst>
            <pc:docMk/>
            <pc:sldMk cId="0" sldId="295"/>
            <ac:spMk id="32" creationId="{00000000-0000-0000-0000-000000000000}"/>
          </ac:spMkLst>
        </pc:spChg>
        <pc:graphicFrameChg chg="add del">
          <ac:chgData name="Chris Goodings" userId="ef861c51-cc0d-478f-a8d6-c139c1588bf2" providerId="ADAL" clId="{F8CC88B3-B47A-4950-8155-1CB31CF69D1A}" dt="2020-09-21T09:53:18.322" v="16" actId="478"/>
          <ac:graphicFrameMkLst>
            <pc:docMk/>
            <pc:sldMk cId="0" sldId="295"/>
            <ac:graphicFrameMk id="21" creationId="{00000000-0000-0000-0000-000000000000}"/>
          </ac:graphicFrameMkLst>
        </pc:graphicFrameChg>
        <pc:graphicFrameChg chg="add del">
          <ac:chgData name="Chris Goodings" userId="ef861c51-cc0d-478f-a8d6-c139c1588bf2" providerId="ADAL" clId="{F8CC88B3-B47A-4950-8155-1CB31CF69D1A}" dt="2020-09-21T09:53:17.915" v="14" actId="478"/>
          <ac:graphicFrameMkLst>
            <pc:docMk/>
            <pc:sldMk cId="0" sldId="295"/>
            <ac:graphicFrameMk id="23" creationId="{00000000-0000-0000-0000-000000000000}"/>
          </ac:graphicFrameMkLst>
        </pc:graphicFrameChg>
        <pc:graphicFrameChg chg="add del">
          <ac:chgData name="Chris Goodings" userId="ef861c51-cc0d-478f-a8d6-c139c1588bf2" providerId="ADAL" clId="{F8CC88B3-B47A-4950-8155-1CB31CF69D1A}" dt="2020-09-21T09:53:17.431" v="12" actId="478"/>
          <ac:graphicFrameMkLst>
            <pc:docMk/>
            <pc:sldMk cId="0" sldId="295"/>
            <ac:graphicFrameMk id="25" creationId="{00000000-0000-0000-0000-000000000000}"/>
          </ac:graphicFrameMkLst>
        </pc:graphicFrameChg>
      </pc:sldChg>
      <pc:sldChg chg="addSp delSp modSp mod">
        <pc:chgData name="Chris Goodings" userId="ef861c51-cc0d-478f-a8d6-c139c1588bf2" providerId="ADAL" clId="{F8CC88B3-B47A-4950-8155-1CB31CF69D1A}" dt="2020-09-21T14:03:10.404" v="39"/>
        <pc:sldMkLst>
          <pc:docMk/>
          <pc:sldMk cId="0" sldId="297"/>
        </pc:sldMkLst>
        <pc:spChg chg="add del mod">
          <ac:chgData name="Chris Goodings" userId="ef861c51-cc0d-478f-a8d6-c139c1588bf2" providerId="ADAL" clId="{F8CC88B3-B47A-4950-8155-1CB31CF69D1A}" dt="2020-09-21T13:51:40.671" v="35"/>
          <ac:spMkLst>
            <pc:docMk/>
            <pc:sldMk cId="0" sldId="297"/>
            <ac:spMk id="2" creationId="{2DAC46FB-C2A1-4F63-83F9-6A9F73008945}"/>
          </ac:spMkLst>
        </pc:spChg>
        <pc:spChg chg="add mod">
          <ac:chgData name="Chris Goodings" userId="ef861c51-cc0d-478f-a8d6-c139c1588bf2" providerId="ADAL" clId="{F8CC88B3-B47A-4950-8155-1CB31CF69D1A}" dt="2020-09-21T14:03:10.404" v="39"/>
          <ac:spMkLst>
            <pc:docMk/>
            <pc:sldMk cId="0" sldId="297"/>
            <ac:spMk id="3" creationId="{86FE6EE0-09BD-4016-896C-760436B00465}"/>
          </ac:spMkLst>
        </pc:spChg>
      </pc:sldChg>
      <pc:sldChg chg="delSp mod">
        <pc:chgData name="Chris Goodings" userId="ef861c51-cc0d-478f-a8d6-c139c1588bf2" providerId="ADAL" clId="{F8CC88B3-B47A-4950-8155-1CB31CF69D1A}" dt="2020-09-21T09:53:36.728" v="23" actId="478"/>
        <pc:sldMkLst>
          <pc:docMk/>
          <pc:sldMk cId="1638927957" sldId="302"/>
        </pc:sldMkLst>
        <pc:spChg chg="del">
          <ac:chgData name="Chris Goodings" userId="ef861c51-cc0d-478f-a8d6-c139c1588bf2" providerId="ADAL" clId="{F8CC88B3-B47A-4950-8155-1CB31CF69D1A}" dt="2020-09-21T09:53:35.134" v="22" actId="478"/>
          <ac:spMkLst>
            <pc:docMk/>
            <pc:sldMk cId="1638927957" sldId="302"/>
            <ac:spMk id="20" creationId="{00000000-0000-0000-0000-000000000000}"/>
          </ac:spMkLst>
        </pc:spChg>
        <pc:spChg chg="del">
          <ac:chgData name="Chris Goodings" userId="ef861c51-cc0d-478f-a8d6-c139c1588bf2" providerId="ADAL" clId="{F8CC88B3-B47A-4950-8155-1CB31CF69D1A}" dt="2020-09-21T09:53:33.650" v="21" actId="478"/>
          <ac:spMkLst>
            <pc:docMk/>
            <pc:sldMk cId="1638927957" sldId="302"/>
            <ac:spMk id="32" creationId="{00000000-0000-0000-0000-000000000000}"/>
          </ac:spMkLst>
        </pc:spChg>
        <pc:graphicFrameChg chg="del">
          <ac:chgData name="Chris Goodings" userId="ef861c51-cc0d-478f-a8d6-c139c1588bf2" providerId="ADAL" clId="{F8CC88B3-B47A-4950-8155-1CB31CF69D1A}" dt="2020-09-21T09:53:36.728" v="23" actId="478"/>
          <ac:graphicFrameMkLst>
            <pc:docMk/>
            <pc:sldMk cId="1638927957" sldId="302"/>
            <ac:graphicFrameMk id="21" creationId="{00000000-0000-0000-0000-000000000000}"/>
          </ac:graphicFrameMkLst>
        </pc:graphicFrameChg>
        <pc:graphicFrameChg chg="del">
          <ac:chgData name="Chris Goodings" userId="ef861c51-cc0d-478f-a8d6-c139c1588bf2" providerId="ADAL" clId="{F8CC88B3-B47A-4950-8155-1CB31CF69D1A}" dt="2020-09-21T09:53:30.509" v="19" actId="478"/>
          <ac:graphicFrameMkLst>
            <pc:docMk/>
            <pc:sldMk cId="1638927957" sldId="302"/>
            <ac:graphicFrameMk id="23" creationId="{00000000-0000-0000-0000-000000000000}"/>
          </ac:graphicFrameMkLst>
        </pc:graphicFrameChg>
        <pc:graphicFrameChg chg="del">
          <ac:chgData name="Chris Goodings" userId="ef861c51-cc0d-478f-a8d6-c139c1588bf2" providerId="ADAL" clId="{F8CC88B3-B47A-4950-8155-1CB31CF69D1A}" dt="2020-09-21T09:53:32.056" v="20" actId="478"/>
          <ac:graphicFrameMkLst>
            <pc:docMk/>
            <pc:sldMk cId="1638927957" sldId="302"/>
            <ac:graphicFrameMk id="25" creationId="{00000000-0000-0000-0000-000000000000}"/>
          </ac:graphicFrameMkLst>
        </pc:graphicFrameChg>
      </pc:sldChg>
      <pc:sldChg chg="addSp delSp modSp new mod">
        <pc:chgData name="Chris Goodings" userId="ef861c51-cc0d-478f-a8d6-c139c1588bf2" providerId="ADAL" clId="{F8CC88B3-B47A-4950-8155-1CB31CF69D1A}" dt="2020-09-21T14:26:43.740" v="177"/>
        <pc:sldMkLst>
          <pc:docMk/>
          <pc:sldMk cId="3890237104" sldId="303"/>
        </pc:sldMkLst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2" creationId="{386FBCDD-172C-408E-B46A-BB2C5284CA6B}"/>
          </ac:spMkLst>
        </pc:spChg>
        <pc:spChg chg="del">
          <ac:chgData name="Chris Goodings" userId="ef861c51-cc0d-478f-a8d6-c139c1588bf2" providerId="ADAL" clId="{F8CC88B3-B47A-4950-8155-1CB31CF69D1A}" dt="2020-09-21T10:28:05.727" v="29" actId="478"/>
          <ac:spMkLst>
            <pc:docMk/>
            <pc:sldMk cId="3890237104" sldId="303"/>
            <ac:spMk id="2" creationId="{64E8AD01-ABCC-4CE3-9DFA-E7C7AE701AD6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3" creationId="{E2C9B00B-7351-4EE6-9DDF-66AEB329FD54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4" creationId="{F0E9B247-7BA1-403C-AF07-830157C33C1C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5" creationId="{35A05642-7EBE-4E55-9751-F7E3D00E8CA8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6" creationId="{9F2E649E-68D0-4C56-BD84-DEBBF647DAF5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7" creationId="{5197708C-DF10-45FD-83CF-6623D6BA5B94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8" creationId="{FC41E5BA-373D-40D1-9725-3DA0738FE735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9" creationId="{67C5D29C-A899-4737-B1D1-3EE39E14AA1C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10" creationId="{AC9EBF24-81B2-4601-992F-88765A445212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11" creationId="{E1292A1B-A863-4AAB-AB69-0BBBE46E9789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12" creationId="{D760D6F2-8163-4805-B41A-F4CBD58CC990}"/>
          </ac:spMkLst>
        </pc:spChg>
        <pc:spChg chg="add mod">
          <ac:chgData name="Chris Goodings" userId="ef861c51-cc0d-478f-a8d6-c139c1588bf2" providerId="ADAL" clId="{F8CC88B3-B47A-4950-8155-1CB31CF69D1A}" dt="2020-09-21T14:26:43.562" v="88"/>
          <ac:spMkLst>
            <pc:docMk/>
            <pc:sldMk cId="3890237104" sldId="303"/>
            <ac:spMk id="13" creationId="{1BF77127-8253-439A-9F9F-839A17D66335}"/>
          </ac:spMkLst>
        </pc:spChg>
        <pc:spChg chg="add mod">
          <ac:chgData name="Chris Goodings" userId="ef861c51-cc0d-478f-a8d6-c139c1588bf2" providerId="ADAL" clId="{F8CC88B3-B47A-4950-8155-1CB31CF69D1A}" dt="2020-09-21T14:26:43.599" v="102"/>
          <ac:spMkLst>
            <pc:docMk/>
            <pc:sldMk cId="3890237104" sldId="303"/>
            <ac:spMk id="15" creationId="{A96C990E-73D1-4C43-B079-EEA509FAD799}"/>
          </ac:spMkLst>
        </pc:spChg>
        <pc:spChg chg="add mod">
          <ac:chgData name="Chris Goodings" userId="ef861c51-cc0d-478f-a8d6-c139c1588bf2" providerId="ADAL" clId="{F8CC88B3-B47A-4950-8155-1CB31CF69D1A}" dt="2020-09-21T14:26:43.599" v="102"/>
          <ac:spMkLst>
            <pc:docMk/>
            <pc:sldMk cId="3890237104" sldId="303"/>
            <ac:spMk id="16" creationId="{729A47CE-C36C-4B81-B256-5919AC4F5259}"/>
          </ac:spMkLst>
        </pc:spChg>
        <pc:spChg chg="add mod">
          <ac:chgData name="Chris Goodings" userId="ef861c51-cc0d-478f-a8d6-c139c1588bf2" providerId="ADAL" clId="{F8CC88B3-B47A-4950-8155-1CB31CF69D1A}" dt="2020-09-21T14:26:43.599" v="102"/>
          <ac:spMkLst>
            <pc:docMk/>
            <pc:sldMk cId="3890237104" sldId="303"/>
            <ac:spMk id="17" creationId="{AA798588-A5D0-428A-BBCC-C08794629B5B}"/>
          </ac:spMkLst>
        </pc:spChg>
        <pc:spChg chg="add mod">
          <ac:chgData name="Chris Goodings" userId="ef861c51-cc0d-478f-a8d6-c139c1588bf2" providerId="ADAL" clId="{F8CC88B3-B47A-4950-8155-1CB31CF69D1A}" dt="2020-09-21T14:26:43.622" v="112"/>
          <ac:spMkLst>
            <pc:docMk/>
            <pc:sldMk cId="3890237104" sldId="303"/>
            <ac:spMk id="19" creationId="{F84D6D9C-F1CC-4308-B30F-ED43F36C1763}"/>
          </ac:spMkLst>
        </pc:spChg>
        <pc:spChg chg="add mod">
          <ac:chgData name="Chris Goodings" userId="ef861c51-cc0d-478f-a8d6-c139c1588bf2" providerId="ADAL" clId="{F8CC88B3-B47A-4950-8155-1CB31CF69D1A}" dt="2020-09-21T14:26:43.622" v="112"/>
          <ac:spMkLst>
            <pc:docMk/>
            <pc:sldMk cId="3890237104" sldId="303"/>
            <ac:spMk id="20" creationId="{7A2F4358-CD99-45DB-8734-C106C2F46325}"/>
          </ac:spMkLst>
        </pc:spChg>
        <pc:spChg chg="add mod">
          <ac:chgData name="Chris Goodings" userId="ef861c51-cc0d-478f-a8d6-c139c1588bf2" providerId="ADAL" clId="{F8CC88B3-B47A-4950-8155-1CB31CF69D1A}" dt="2020-09-21T14:26:43.650" v="126"/>
          <ac:spMkLst>
            <pc:docMk/>
            <pc:sldMk cId="3890237104" sldId="303"/>
            <ac:spMk id="22" creationId="{15BD7C41-8AB6-483E-8602-B0188B9292CC}"/>
          </ac:spMkLst>
        </pc:spChg>
        <pc:spChg chg="add mod">
          <ac:chgData name="Chris Goodings" userId="ef861c51-cc0d-478f-a8d6-c139c1588bf2" providerId="ADAL" clId="{F8CC88B3-B47A-4950-8155-1CB31CF69D1A}" dt="2020-09-21T14:26:43.650" v="126"/>
          <ac:spMkLst>
            <pc:docMk/>
            <pc:sldMk cId="3890237104" sldId="303"/>
            <ac:spMk id="23" creationId="{4EC2F461-3C46-4CCA-8034-059870043F58}"/>
          </ac:spMkLst>
        </pc:spChg>
        <pc:spChg chg="add mod">
          <ac:chgData name="Chris Goodings" userId="ef861c51-cc0d-478f-a8d6-c139c1588bf2" providerId="ADAL" clId="{F8CC88B3-B47A-4950-8155-1CB31CF69D1A}" dt="2020-09-21T14:26:43.650" v="126"/>
          <ac:spMkLst>
            <pc:docMk/>
            <pc:sldMk cId="3890237104" sldId="303"/>
            <ac:spMk id="24" creationId="{955BA4D7-7740-422A-AA9F-45A61492D401}"/>
          </ac:spMkLst>
        </pc:spChg>
        <pc:spChg chg="add mod">
          <ac:chgData name="Chris Goodings" userId="ef861c51-cc0d-478f-a8d6-c139c1588bf2" providerId="ADAL" clId="{F8CC88B3-B47A-4950-8155-1CB31CF69D1A}" dt="2020-09-21T14:26:43.685" v="144"/>
          <ac:spMkLst>
            <pc:docMk/>
            <pc:sldMk cId="3890237104" sldId="303"/>
            <ac:spMk id="26" creationId="{2912A54B-4EE7-4749-AE39-37EA6D922954}"/>
          </ac:spMkLst>
        </pc:spChg>
        <pc:spChg chg="add mod">
          <ac:chgData name="Chris Goodings" userId="ef861c51-cc0d-478f-a8d6-c139c1588bf2" providerId="ADAL" clId="{F8CC88B3-B47A-4950-8155-1CB31CF69D1A}" dt="2020-09-21T14:26:43.685" v="144"/>
          <ac:spMkLst>
            <pc:docMk/>
            <pc:sldMk cId="3890237104" sldId="303"/>
            <ac:spMk id="27" creationId="{0B346ABF-2E83-4FC4-A292-9D682FD954BC}"/>
          </ac:spMkLst>
        </pc:spChg>
        <pc:spChg chg="add mod">
          <ac:chgData name="Chris Goodings" userId="ef861c51-cc0d-478f-a8d6-c139c1588bf2" providerId="ADAL" clId="{F8CC88B3-B47A-4950-8155-1CB31CF69D1A}" dt="2020-09-21T14:26:43.685" v="144"/>
          <ac:spMkLst>
            <pc:docMk/>
            <pc:sldMk cId="3890237104" sldId="303"/>
            <ac:spMk id="28" creationId="{1CE6C5CE-4D9C-4732-BA8B-EEC3376210FB}"/>
          </ac:spMkLst>
        </pc:spChg>
        <pc:spChg chg="add mod">
          <ac:chgData name="Chris Goodings" userId="ef861c51-cc0d-478f-a8d6-c139c1588bf2" providerId="ADAL" clId="{F8CC88B3-B47A-4950-8155-1CB31CF69D1A}" dt="2020-09-21T14:26:43.685" v="144"/>
          <ac:spMkLst>
            <pc:docMk/>
            <pc:sldMk cId="3890237104" sldId="303"/>
            <ac:spMk id="29" creationId="{D368BD38-9112-4A74-A547-01EEB8F36041}"/>
          </ac:spMkLst>
        </pc:spChg>
        <pc:spChg chg="add mod">
          <ac:chgData name="Chris Goodings" userId="ef861c51-cc0d-478f-a8d6-c139c1588bf2" providerId="ADAL" clId="{F8CC88B3-B47A-4950-8155-1CB31CF69D1A}" dt="2020-09-21T14:26:43.723" v="166"/>
          <ac:spMkLst>
            <pc:docMk/>
            <pc:sldMk cId="3890237104" sldId="303"/>
            <ac:spMk id="31" creationId="{5335D706-65B1-4936-8C21-CD08B7EEBDEF}"/>
          </ac:spMkLst>
        </pc:spChg>
        <pc:spChg chg="add mod">
          <ac:chgData name="Chris Goodings" userId="ef861c51-cc0d-478f-a8d6-c139c1588bf2" providerId="ADAL" clId="{F8CC88B3-B47A-4950-8155-1CB31CF69D1A}" dt="2020-09-21T14:26:43.723" v="166"/>
          <ac:spMkLst>
            <pc:docMk/>
            <pc:sldMk cId="3890237104" sldId="303"/>
            <ac:spMk id="32" creationId="{371C836B-68D4-4DD1-ACC9-B6A8D864FD8B}"/>
          </ac:spMkLst>
        </pc:spChg>
        <pc:spChg chg="add mod">
          <ac:chgData name="Chris Goodings" userId="ef861c51-cc0d-478f-a8d6-c139c1588bf2" providerId="ADAL" clId="{F8CC88B3-B47A-4950-8155-1CB31CF69D1A}" dt="2020-09-21T14:26:43.723" v="166"/>
          <ac:spMkLst>
            <pc:docMk/>
            <pc:sldMk cId="3890237104" sldId="303"/>
            <ac:spMk id="33" creationId="{CE79A1C8-1ADF-470A-9E45-DEAE67C83AE9}"/>
          </ac:spMkLst>
        </pc:spChg>
        <pc:spChg chg="add mod">
          <ac:chgData name="Chris Goodings" userId="ef861c51-cc0d-478f-a8d6-c139c1588bf2" providerId="ADAL" clId="{F8CC88B3-B47A-4950-8155-1CB31CF69D1A}" dt="2020-09-21T14:26:43.723" v="166"/>
          <ac:spMkLst>
            <pc:docMk/>
            <pc:sldMk cId="3890237104" sldId="303"/>
            <ac:spMk id="34" creationId="{D749ECCD-51CA-4435-95FF-3858EC1D250A}"/>
          </ac:spMkLst>
        </pc:spChg>
        <pc:spChg chg="add mod">
          <ac:chgData name="Chris Goodings" userId="ef861c51-cc0d-478f-a8d6-c139c1588bf2" providerId="ADAL" clId="{F8CC88B3-B47A-4950-8155-1CB31CF69D1A}" dt="2020-09-21T14:26:43.723" v="166"/>
          <ac:spMkLst>
            <pc:docMk/>
            <pc:sldMk cId="3890237104" sldId="303"/>
            <ac:spMk id="35" creationId="{513D5C18-0E67-4CCA-A097-26993BD7B30E}"/>
          </ac:spMkLst>
        </pc:spChg>
        <pc:spChg chg="add mod">
          <ac:chgData name="Chris Goodings" userId="ef861c51-cc0d-478f-a8d6-c139c1588bf2" providerId="ADAL" clId="{F8CC88B3-B47A-4950-8155-1CB31CF69D1A}" dt="2020-09-21T14:26:43.739" v="176"/>
          <ac:spMkLst>
            <pc:docMk/>
            <pc:sldMk cId="3890237104" sldId="303"/>
            <ac:spMk id="37" creationId="{580A7546-3C4C-4E08-A775-E73A198F055F}"/>
          </ac:spMkLst>
        </pc:spChg>
        <pc:spChg chg="add mod">
          <ac:chgData name="Chris Goodings" userId="ef861c51-cc0d-478f-a8d6-c139c1588bf2" providerId="ADAL" clId="{F8CC88B3-B47A-4950-8155-1CB31CF69D1A}" dt="2020-09-21T14:26:43.739" v="176"/>
          <ac:spMkLst>
            <pc:docMk/>
            <pc:sldMk cId="3890237104" sldId="303"/>
            <ac:spMk id="38" creationId="{ACB485FF-90D7-4742-9BA2-9174B26E9D0E}"/>
          </ac:spMkLst>
        </pc:spChg>
        <pc:grpChg chg="add mod">
          <ac:chgData name="Chris Goodings" userId="ef861c51-cc0d-478f-a8d6-c139c1588bf2" providerId="ADAL" clId="{F8CC88B3-B47A-4950-8155-1CB31CF69D1A}" dt="2020-09-21T14:26:43.564" v="89"/>
          <ac:grpSpMkLst>
            <pc:docMk/>
            <pc:sldMk cId="3890237104" sldId="303"/>
            <ac:grpSpMk id="14" creationId="{E12E83F3-7756-489E-9D4C-E40DC02C6E74}"/>
          </ac:grpSpMkLst>
        </pc:grpChg>
        <pc:grpChg chg="add mod">
          <ac:chgData name="Chris Goodings" userId="ef861c51-cc0d-478f-a8d6-c139c1588bf2" providerId="ADAL" clId="{F8CC88B3-B47A-4950-8155-1CB31CF69D1A}" dt="2020-09-21T14:26:43.600" v="103"/>
          <ac:grpSpMkLst>
            <pc:docMk/>
            <pc:sldMk cId="3890237104" sldId="303"/>
            <ac:grpSpMk id="18" creationId="{4011E4D6-354D-4725-8669-ED4B4644DE36}"/>
          </ac:grpSpMkLst>
        </pc:grpChg>
        <pc:grpChg chg="add mod">
          <ac:chgData name="Chris Goodings" userId="ef861c51-cc0d-478f-a8d6-c139c1588bf2" providerId="ADAL" clId="{F8CC88B3-B47A-4950-8155-1CB31CF69D1A}" dt="2020-09-21T14:26:43.623" v="113"/>
          <ac:grpSpMkLst>
            <pc:docMk/>
            <pc:sldMk cId="3890237104" sldId="303"/>
            <ac:grpSpMk id="21" creationId="{D32FAF0D-826E-4A26-A02F-178DBFE51E72}"/>
          </ac:grpSpMkLst>
        </pc:grpChg>
        <pc:grpChg chg="add mod">
          <ac:chgData name="Chris Goodings" userId="ef861c51-cc0d-478f-a8d6-c139c1588bf2" providerId="ADAL" clId="{F8CC88B3-B47A-4950-8155-1CB31CF69D1A}" dt="2020-09-21T14:26:43.652" v="127"/>
          <ac:grpSpMkLst>
            <pc:docMk/>
            <pc:sldMk cId="3890237104" sldId="303"/>
            <ac:grpSpMk id="25" creationId="{53EDA1B8-0872-422E-9D04-E823D9E58F00}"/>
          </ac:grpSpMkLst>
        </pc:grpChg>
        <pc:grpChg chg="add mod">
          <ac:chgData name="Chris Goodings" userId="ef861c51-cc0d-478f-a8d6-c139c1588bf2" providerId="ADAL" clId="{F8CC88B3-B47A-4950-8155-1CB31CF69D1A}" dt="2020-09-21T14:26:43.686" v="145"/>
          <ac:grpSpMkLst>
            <pc:docMk/>
            <pc:sldMk cId="3890237104" sldId="303"/>
            <ac:grpSpMk id="30" creationId="{669DB71E-2A62-4CB8-99E8-C4CA63208F94}"/>
          </ac:grpSpMkLst>
        </pc:grpChg>
        <pc:grpChg chg="add mod">
          <ac:chgData name="Chris Goodings" userId="ef861c51-cc0d-478f-a8d6-c139c1588bf2" providerId="ADAL" clId="{F8CC88B3-B47A-4950-8155-1CB31CF69D1A}" dt="2020-09-21T14:26:43.724" v="167"/>
          <ac:grpSpMkLst>
            <pc:docMk/>
            <pc:sldMk cId="3890237104" sldId="303"/>
            <ac:grpSpMk id="36" creationId="{21FB966F-1C8B-465F-870E-BE2F3E943CFA}"/>
          </ac:grpSpMkLst>
        </pc:grpChg>
        <pc:grpChg chg="add mod">
          <ac:chgData name="Chris Goodings" userId="ef861c51-cc0d-478f-a8d6-c139c1588bf2" providerId="ADAL" clId="{F8CC88B3-B47A-4950-8155-1CB31CF69D1A}" dt="2020-09-21T14:26:43.740" v="177"/>
          <ac:grpSpMkLst>
            <pc:docMk/>
            <pc:sldMk cId="3890237104" sldId="303"/>
            <ac:grpSpMk id="39" creationId="{EFB79DFE-5222-49CF-8CCF-F7E3E7C6BCD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87ACAFB-D17C-42CB-BE72-836377DE0F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5F9CA-B3A7-4189-9238-D777EF30CA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6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44F10-DA2C-4D5C-AE4B-DC757FDD063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7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1580B-6698-4832-B6CD-93366C2C69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9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C9B30-3E1B-4D80-BFB7-9EA17DCA2B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53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E1BC6-C7AE-4C65-920B-3A4B89326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61076-AF96-48AD-A1CB-E62B1FC0A1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031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35DCF-B3AE-42DE-A776-0C3374AD0B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54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44123-5DCA-423A-80C9-DB4E43A3BD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13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24168-A2BB-4B3B-917D-40940595FB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52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ADC7C-5C03-4767-8422-61176C996E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135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6BC8F-E67C-4135-9D14-11DCE5035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2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345DE-01AE-41A3-9197-D7CF63DC7C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02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61B0A-9253-40A4-9AA3-EC2088B5C3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499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C8AD-4DC2-40C7-9AE2-0D41721D7D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548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A4E34-BF46-4408-AF8C-6E9135E6AF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40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58C0E-D18E-4A08-BDE0-9F4A5F9157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988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E3339-D31E-4D7F-9537-7359B47C29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002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F9CBA-544B-430E-BB12-661D14B1AF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2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AEEB3-E5E4-43D6-952F-B43E5BEBBE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48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40A88-F365-42E8-B3E3-0DD3D2EB8AC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24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1A986-BF70-4CBB-AA5B-A97D4D662E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01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CA831-C62C-415A-8FF4-A8DD0DC5898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77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BB45A-A684-4DEE-B7C9-EFC8F64CF1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03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71171-06C1-4762-B3F4-65CF70E75F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1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B6EC9-CBA6-4CC1-9314-89EC711CF8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6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C93DE7C-B115-4CF2-8485-04A4C7BF1B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5B5CF66-CC78-49AB-8AE1-4887B031CE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  <p:sldLayoutId id="2147483728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Resistors in series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25425" y="2808288"/>
          <a:ext cx="493077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R</a:t>
                      </a:r>
                      <a:r>
                        <a:rPr lang="en-GB" sz="1800" b="1" baseline="-25000">
                          <a:solidFill>
                            <a:schemeClr val="accent4"/>
                          </a:solidFill>
                        </a:rPr>
                        <a:t>T</a:t>
                      </a:r>
                    </a:p>
                  </a:txBody>
                  <a:tcPr marL="91417" marR="9141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1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 +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 +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3</a:t>
                      </a:r>
                    </a:p>
                  </a:txBody>
                  <a:tcPr marL="91417" marR="91417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198438" y="1812925"/>
            <a:ext cx="8172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Calculate V</a:t>
            </a:r>
            <a:r>
              <a:rPr lang="en-GB" baseline="-25000">
                <a:solidFill>
                  <a:schemeClr val="accent4"/>
                </a:solidFill>
                <a:cs typeface="+mn-cs"/>
              </a:rPr>
              <a:t>1</a:t>
            </a:r>
            <a:r>
              <a:rPr lang="en-GB">
                <a:solidFill>
                  <a:schemeClr val="accent4"/>
                </a:solidFill>
                <a:cs typeface="+mn-cs"/>
              </a:rPr>
              <a:t>, V</a:t>
            </a:r>
            <a:r>
              <a:rPr lang="en-GB" baseline="-25000">
                <a:solidFill>
                  <a:schemeClr val="accent4"/>
                </a:solidFill>
                <a:cs typeface="+mn-cs"/>
              </a:rPr>
              <a:t>2</a:t>
            </a:r>
            <a:r>
              <a:rPr lang="en-GB">
                <a:solidFill>
                  <a:schemeClr val="accent4"/>
                </a:solidFill>
                <a:cs typeface="+mn-cs"/>
              </a:rPr>
              <a:t>, V</a:t>
            </a:r>
            <a:r>
              <a:rPr lang="en-GB" baseline="-25000">
                <a:solidFill>
                  <a:schemeClr val="accent4"/>
                </a:solidFill>
                <a:cs typeface="+mn-cs"/>
              </a:rPr>
              <a:t>3</a:t>
            </a:r>
            <a:r>
              <a:rPr lang="en-GB">
                <a:solidFill>
                  <a:schemeClr val="accent4"/>
                </a:solidFill>
                <a:cs typeface="+mn-cs"/>
              </a:rPr>
              <a:t>, hence, proving Kirchhoff's Voltage law.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5425" y="3240088"/>
          <a:ext cx="493077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3 + 5 + 7</a:t>
                      </a:r>
                      <a:endParaRPr lang="en-GB" sz="1800" b="1" u="none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5425" y="3671888"/>
          <a:ext cx="493077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15</a:t>
                      </a:r>
                      <a:r>
                        <a:rPr lang="el-GR" sz="1800" b="1" u="none">
                          <a:solidFill>
                            <a:schemeClr val="accent4"/>
                          </a:solidFill>
                        </a:rPr>
                        <a:t>Ω</a:t>
                      </a:r>
                      <a:endParaRPr lang="en-GB" sz="1800" b="1" u="none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5425" y="4032250"/>
          <a:ext cx="4930775" cy="64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763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I</a:t>
                      </a:r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697" marB="4569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697" marB="45697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sng" baseline="0">
                          <a:solidFill>
                            <a:schemeClr val="accent4"/>
                          </a:solidFill>
                        </a:rPr>
                        <a:t>V</a:t>
                      </a:r>
                    </a:p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R</a:t>
                      </a:r>
                    </a:p>
                  </a:txBody>
                  <a:tcPr marL="91417" marR="91417" marT="45697" marB="4569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25425" y="4608513"/>
          <a:ext cx="4930775" cy="72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rgbClr val="0000FF"/>
                        </a:solidFill>
                      </a:endParaRPr>
                    </a:p>
                  </a:txBody>
                  <a:tcPr marL="91417" marR="91417" marT="45761" marB="4576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761" marB="45761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sng" baseline="0">
                          <a:solidFill>
                            <a:schemeClr val="accent4"/>
                          </a:solidFill>
                        </a:rPr>
                        <a:t>90</a:t>
                      </a:r>
                    </a:p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15</a:t>
                      </a:r>
                    </a:p>
                  </a:txBody>
                  <a:tcPr marL="91417" marR="91417" marT="45761" marB="4576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5425" y="5329238"/>
          <a:ext cx="4930775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rgbClr val="0000FF"/>
                        </a:solidFill>
                      </a:endParaRPr>
                    </a:p>
                  </a:txBody>
                  <a:tcPr marL="91417" marR="91417" marT="45641" marB="4564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641" marB="45641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6A</a:t>
                      </a:r>
                    </a:p>
                  </a:txBody>
                  <a:tcPr marL="91417" marR="91417" marT="45641" marB="4564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Picture 9" descr="voltage 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3179763"/>
            <a:ext cx="39751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>
                <a:latin typeface="+mn-lt"/>
              </a:rPr>
              <a:t>Example 4</a:t>
            </a:r>
          </a:p>
        </p:txBody>
      </p:sp>
      <p:sp>
        <p:nvSpPr>
          <p:cNvPr id="13377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77706"/>
              </p:ext>
            </p:extLst>
          </p:nvPr>
        </p:nvGraphicFramePr>
        <p:xfrm>
          <a:off x="2987675" y="3341688"/>
          <a:ext cx="3313112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61" marR="91461" marT="45641" marB="4564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61" marR="91461" marT="45641" marB="45641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6 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× 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5</a:t>
                      </a:r>
                      <a:endParaRPr lang="en-GB" sz="1800" b="1" u="none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61" marR="91461" marT="45641" marB="4564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87675" y="3700463"/>
          <a:ext cx="3313112" cy="50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587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rgbClr val="0000FF"/>
                        </a:solidFill>
                      </a:endParaRPr>
                    </a:p>
                  </a:txBody>
                  <a:tcPr marL="91461" marR="91461" marT="45703" marB="457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61" marR="91461" marT="45703" marB="457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rgbClr val="FF0000"/>
                          </a:solidFill>
                        </a:rPr>
                        <a:t>30V</a:t>
                      </a:r>
                      <a:endParaRPr lang="en-GB" sz="1800" b="1" u="none" baseline="-25000">
                        <a:solidFill>
                          <a:srgbClr val="FF0000"/>
                        </a:solidFill>
                      </a:endParaRPr>
                    </a:p>
                  </a:txBody>
                  <a:tcPr marL="91461" marR="91461" marT="45703" marB="457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22600" y="2476500"/>
            <a:ext cx="237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1">
                <a:solidFill>
                  <a:srgbClr val="FF0000"/>
                </a:solidFill>
              </a:rPr>
              <a:t>Resistor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24525" y="2908300"/>
          <a:ext cx="3311525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V</a:t>
                      </a:r>
                      <a:r>
                        <a:rPr lang="en-GB" sz="1800" b="1" baseline="-25000">
                          <a:solidFill>
                            <a:schemeClr val="accent4"/>
                          </a:solidFill>
                        </a:rPr>
                        <a:t>3</a:t>
                      </a:r>
                    </a:p>
                  </a:txBody>
                  <a:tcPr marL="91417" marR="91417" marT="45839" marB="4583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839" marB="45839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I 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×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3</a:t>
                      </a:r>
                    </a:p>
                  </a:txBody>
                  <a:tcPr marL="91417" marR="91417" marT="45839" marB="4583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24525" y="3341688"/>
          <a:ext cx="3311525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641" marB="4564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641" marB="45641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6 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×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7</a:t>
                      </a:r>
                      <a:endParaRPr lang="en-GB" sz="1800" b="1" u="none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641" marB="4564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464574"/>
              </p:ext>
            </p:extLst>
          </p:nvPr>
        </p:nvGraphicFramePr>
        <p:xfrm>
          <a:off x="5724525" y="3700463"/>
          <a:ext cx="3311525" cy="509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587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rgbClr val="0000FF"/>
                        </a:solidFill>
                      </a:endParaRPr>
                    </a:p>
                  </a:txBody>
                  <a:tcPr marL="91417" marR="91417" marT="45703" marB="457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703" marB="457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rgbClr val="FF0000"/>
                          </a:solidFill>
                        </a:rPr>
                        <a:t>42V</a:t>
                      </a:r>
                      <a:endParaRPr lang="en-GB" sz="1800" b="1" u="none" baseline="-2500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3" marB="457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724128" y="2476500"/>
            <a:ext cx="237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1">
                <a:solidFill>
                  <a:srgbClr val="FF0000"/>
                </a:solidFill>
              </a:rPr>
              <a:t>Resistor 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00338" y="4311650"/>
          <a:ext cx="4930775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V</a:t>
                      </a:r>
                      <a:r>
                        <a:rPr lang="en-GB" sz="1800" b="1" baseline="-25000">
                          <a:solidFill>
                            <a:schemeClr val="accent4"/>
                          </a:solidFill>
                        </a:rPr>
                        <a:t>T</a:t>
                      </a:r>
                    </a:p>
                  </a:txBody>
                  <a:tcPr marL="91417" marR="91417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V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1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 + V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 + V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3</a:t>
                      </a:r>
                    </a:p>
                  </a:txBody>
                  <a:tcPr marL="91417" marR="91417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700338" y="4743450"/>
          <a:ext cx="4930775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3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18 + 30 + 42</a:t>
                      </a:r>
                      <a:endParaRPr lang="en-GB" sz="1800" b="1" u="none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00338" y="5175250"/>
          <a:ext cx="5400675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rgbClr val="0000FF"/>
                        </a:solidFill>
                      </a:endParaRPr>
                    </a:p>
                  </a:txBody>
                  <a:tcPr marL="91441" marR="91441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41" marR="91441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rgbClr val="FF0000"/>
                          </a:solidFill>
                        </a:rPr>
                        <a:t>90 volts</a:t>
                      </a:r>
                      <a:r>
                        <a:rPr lang="en-GB" sz="1800" b="0" u="none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- Kirchhoff’s law is proved</a:t>
                      </a:r>
                      <a:endParaRPr lang="en-GB" sz="1800" b="0" u="none" baseline="-25000">
                        <a:solidFill>
                          <a:srgbClr val="FF0000"/>
                        </a:solidFill>
                      </a:endParaRPr>
                    </a:p>
                  </a:txBody>
                  <a:tcPr marL="91441" marR="91441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11729"/>
              </p:ext>
            </p:extLst>
          </p:nvPr>
        </p:nvGraphicFramePr>
        <p:xfrm>
          <a:off x="179388" y="2876550"/>
          <a:ext cx="3311525" cy="365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V</a:t>
                      </a:r>
                      <a:r>
                        <a:rPr lang="en-GB" sz="1800" b="1" baseline="-2500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91417" marR="91417" marT="45641" marB="4564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641" marB="45641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I 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×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 marL="91417" marR="91417" marT="45641" marB="4564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2054"/>
              </p:ext>
            </p:extLst>
          </p:nvPr>
        </p:nvGraphicFramePr>
        <p:xfrm>
          <a:off x="179388" y="3284984"/>
          <a:ext cx="3311525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rgbClr val="0000FF"/>
                        </a:solidFill>
                      </a:endParaRPr>
                    </a:p>
                  </a:txBody>
                  <a:tcPr marL="91417" marR="91417" marT="45839" marB="4583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839" marB="45839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6 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×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3</a:t>
                      </a:r>
                      <a:endParaRPr lang="en-GB" sz="1800" b="1" u="none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17" marR="91417" marT="45839" marB="4583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198607"/>
              </p:ext>
            </p:extLst>
          </p:nvPr>
        </p:nvGraphicFramePr>
        <p:xfrm>
          <a:off x="179388" y="3680146"/>
          <a:ext cx="3311525" cy="52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55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rgbClr val="0000FF"/>
                        </a:solidFill>
                      </a:endParaRPr>
                    </a:p>
                  </a:txBody>
                  <a:tcPr marL="91417" marR="91417" marT="45703" marB="457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17" marR="91417" marT="45703" marB="457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rgbClr val="FF0000"/>
                          </a:solidFill>
                        </a:rPr>
                        <a:t>18V</a:t>
                      </a:r>
                      <a:endParaRPr lang="en-GB" sz="1800" b="1" u="none" baseline="-25000">
                        <a:solidFill>
                          <a:srgbClr val="FF0000"/>
                        </a:solidFill>
                      </a:endParaRPr>
                    </a:p>
                  </a:txBody>
                  <a:tcPr marL="91417" marR="91417" marT="45703" marB="457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51520" y="2476500"/>
            <a:ext cx="2376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1">
                <a:solidFill>
                  <a:srgbClr val="FF0000"/>
                </a:solidFill>
              </a:rPr>
              <a:t>Resistor 1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987675" y="2908300"/>
          <a:ext cx="3313112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V</a:t>
                      </a:r>
                      <a:r>
                        <a:rPr lang="en-GB" sz="1800" b="1" baseline="-2500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91461" marR="91461" marT="45839" marB="4583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61" marR="91461" marT="45839" marB="45839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I </a:t>
                      </a:r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×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2</a:t>
                      </a:r>
                    </a:p>
                  </a:txBody>
                  <a:tcPr marL="91461" marR="91461" marT="45839" marB="4583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7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>
                <a:latin typeface="+mn-lt"/>
              </a:rPr>
              <a:t>Example 4</a:t>
            </a:r>
          </a:p>
        </p:txBody>
      </p:sp>
      <p:sp>
        <p:nvSpPr>
          <p:cNvPr id="14462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23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" name="Picture 5" descr="series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95550"/>
            <a:ext cx="83153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135063" y="4151313"/>
            <a:ext cx="76327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6600" b="1">
                <a:solidFill>
                  <a:srgbClr val="FF0000"/>
                </a:solidFill>
              </a:rPr>
              <a:t>R</a:t>
            </a:r>
            <a:r>
              <a:rPr lang="en-GB" altLang="en-US" sz="6600" b="1" baseline="-25000">
                <a:solidFill>
                  <a:srgbClr val="FF0000"/>
                </a:solidFill>
              </a:rPr>
              <a:t>T</a:t>
            </a:r>
            <a:r>
              <a:rPr lang="en-GB" altLang="en-US" sz="6600" b="1">
                <a:solidFill>
                  <a:srgbClr val="FF0000"/>
                </a:solidFill>
              </a:rPr>
              <a:t> = R</a:t>
            </a:r>
            <a:r>
              <a:rPr lang="en-GB" altLang="en-US" sz="6600" b="1" baseline="-25000">
                <a:solidFill>
                  <a:srgbClr val="FF0000"/>
                </a:solidFill>
              </a:rPr>
              <a:t>1</a:t>
            </a:r>
            <a:r>
              <a:rPr lang="en-GB" altLang="en-US" sz="6600" b="1">
                <a:solidFill>
                  <a:srgbClr val="FF0000"/>
                </a:solidFill>
              </a:rPr>
              <a:t> + R</a:t>
            </a:r>
            <a:r>
              <a:rPr lang="en-GB" altLang="en-US" sz="6600" b="1" baseline="-25000">
                <a:solidFill>
                  <a:srgbClr val="FF0000"/>
                </a:solidFill>
              </a:rPr>
              <a:t>2</a:t>
            </a:r>
            <a:r>
              <a:rPr lang="en-GB" altLang="en-US" sz="6600" b="1">
                <a:solidFill>
                  <a:srgbClr val="FF0000"/>
                </a:solidFill>
              </a:rPr>
              <a:t> + R</a:t>
            </a:r>
            <a:r>
              <a:rPr lang="en-GB" altLang="en-US" sz="6600" b="1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116013" y="476250"/>
            <a:ext cx="7164387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>
                <a:latin typeface="+mn-lt"/>
              </a:rPr>
              <a:t>Resistors in series</a:t>
            </a: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22225" y="13557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138113" y="1628775"/>
            <a:ext cx="6948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Calculate the total resistance of the circuit shown below:</a:t>
            </a:r>
          </a:p>
        </p:txBody>
      </p:sp>
      <p:pic>
        <p:nvPicPr>
          <p:cNvPr id="22" name="Picture 21" descr="series 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5050"/>
            <a:ext cx="9144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>
                <a:latin typeface="+mn-lt"/>
              </a:rPr>
              <a:t>Example 1</a:t>
            </a:r>
          </a:p>
        </p:txBody>
      </p:sp>
      <p:sp>
        <p:nvSpPr>
          <p:cNvPr id="8229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71550" y="3573463"/>
          <a:ext cx="6227763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7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R</a:t>
                      </a:r>
                      <a:r>
                        <a:rPr lang="en-GB" sz="1800" b="1" baseline="-25000">
                          <a:solidFill>
                            <a:schemeClr val="accent4"/>
                          </a:solidFill>
                        </a:rPr>
                        <a:t>T</a:t>
                      </a:r>
                    </a:p>
                  </a:txBody>
                  <a:tcPr marL="91434" marR="91434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34" marR="91434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1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+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+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3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+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4</a:t>
                      </a:r>
                    </a:p>
                  </a:txBody>
                  <a:tcPr marL="91434" marR="91434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138113" y="1628775"/>
            <a:ext cx="69484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Calculate the total resistance of the circuit shown below: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8263" y="4292600"/>
            <a:ext cx="2627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Put some figures in:</a:t>
            </a:r>
            <a:endParaRPr lang="en-GB">
              <a:solidFill>
                <a:schemeClr val="accent4"/>
              </a:solidFill>
              <a:latin typeface="Lucida Handwriting" pitchFamily="66" charset="0"/>
              <a:cs typeface="+mn-cs"/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68263" y="5133975"/>
            <a:ext cx="32035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Calculate through to give:</a:t>
            </a:r>
            <a:endParaRPr lang="en-GB">
              <a:solidFill>
                <a:schemeClr val="accent4"/>
              </a:solidFill>
              <a:latin typeface="Lucida Handwriting" pitchFamily="66" charset="0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47825" y="5133975"/>
          <a:ext cx="507523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endParaRPr lang="en-GB" sz="1800" b="1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25" marR="91425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rgbClr val="FF0000"/>
                          </a:solidFill>
                        </a:rPr>
                        <a:t>18</a:t>
                      </a:r>
                      <a:r>
                        <a:rPr lang="el-GR" sz="1800" b="1" u="none">
                          <a:solidFill>
                            <a:srgbClr val="FF0000"/>
                          </a:solidFill>
                        </a:rPr>
                        <a:t>Ω</a:t>
                      </a:r>
                      <a:endParaRPr lang="en-GB" sz="1800" b="1" u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Picture 21" descr="series 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5050"/>
            <a:ext cx="91440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746250" y="4291013"/>
          <a:ext cx="479901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rgbClr val="0000FF"/>
                        </a:solidFill>
                      </a:endParaRPr>
                    </a:p>
                  </a:txBody>
                  <a:tcPr marL="91447" marR="9144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47" marR="9144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+ 5 + 8 + 3</a:t>
                      </a:r>
                      <a:endParaRPr lang="en-GB" sz="1800" b="1" u="none">
                        <a:solidFill>
                          <a:schemeClr val="accent4"/>
                        </a:solidFill>
                      </a:endParaRPr>
                    </a:p>
                  </a:txBody>
                  <a:tcPr marL="91447" marR="91447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>
                <a:latin typeface="+mn-lt"/>
              </a:rPr>
              <a:t>Example 1</a:t>
            </a:r>
          </a:p>
        </p:txBody>
      </p:sp>
      <p:sp>
        <p:nvSpPr>
          <p:cNvPr id="8229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29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ries 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349500"/>
            <a:ext cx="578485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124075" y="4724400"/>
          <a:ext cx="4067174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R</a:t>
                      </a:r>
                      <a:r>
                        <a:rPr lang="en-GB" sz="1800" b="1" baseline="-25000">
                          <a:solidFill>
                            <a:schemeClr val="accent4"/>
                          </a:solidFill>
                        </a:rPr>
                        <a:t>T</a:t>
                      </a:r>
                    </a:p>
                  </a:txBody>
                  <a:tcPr marL="91423" marR="91423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23" marR="91423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1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+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+ R</a:t>
                      </a:r>
                      <a:r>
                        <a:rPr lang="en-GB" sz="1800" b="1" u="none" baseline="-25000">
                          <a:solidFill>
                            <a:schemeClr val="accent4"/>
                          </a:solidFill>
                        </a:rPr>
                        <a:t>3</a:t>
                      </a:r>
                    </a:p>
                  </a:txBody>
                  <a:tcPr marL="91423" marR="91423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179388" y="1576388"/>
            <a:ext cx="838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Calculate the current that will flow in the circuit shown below: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-26988" y="5413375"/>
            <a:ext cx="2987676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Put some figures in:</a:t>
            </a:r>
            <a:endParaRPr lang="en-GB">
              <a:solidFill>
                <a:schemeClr val="accent4"/>
              </a:solidFill>
              <a:latin typeface="Lucida Handwriting" pitchFamily="66" charset="0"/>
              <a:cs typeface="+mn-cs"/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0" y="5934075"/>
            <a:ext cx="35353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Calculate through to give:</a:t>
            </a:r>
            <a:endParaRPr lang="en-GB">
              <a:solidFill>
                <a:schemeClr val="accent4"/>
              </a:solidFill>
              <a:latin typeface="Lucida Handwriting" pitchFamily="66" charset="0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37702"/>
              </p:ext>
            </p:extLst>
          </p:nvPr>
        </p:nvGraphicFramePr>
        <p:xfrm>
          <a:off x="1979613" y="5919788"/>
          <a:ext cx="3478213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endParaRPr lang="en-GB" sz="1800" b="1">
                        <a:solidFill>
                          <a:srgbClr val="0000FF"/>
                        </a:solidFill>
                      </a:endParaRPr>
                    </a:p>
                  </a:txBody>
                  <a:tcPr marL="91427" marR="9142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27" marR="91427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rgbClr val="FF0000"/>
                          </a:solidFill>
                        </a:rPr>
                        <a:t>2A</a:t>
                      </a:r>
                    </a:p>
                  </a:txBody>
                  <a:tcPr marL="91427" marR="91427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411413" y="5441950"/>
          <a:ext cx="2593975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64" marR="91464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64" marR="91464" marT="45798" marB="4579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2</a:t>
                      </a:r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 + 3 + 7</a:t>
                      </a:r>
                      <a:endParaRPr lang="en-GB" sz="1800" b="1" u="none">
                        <a:solidFill>
                          <a:schemeClr val="accent4"/>
                        </a:solidFill>
                      </a:endParaRPr>
                    </a:p>
                  </a:txBody>
                  <a:tcPr marL="91464" marR="91464" marT="45798" marB="4579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>
                <a:latin typeface="+mn-lt"/>
              </a:rPr>
              <a:t>Example 2</a:t>
            </a:r>
          </a:p>
        </p:txBody>
      </p:sp>
      <p:sp>
        <p:nvSpPr>
          <p:cNvPr id="9253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SMARTInkShape-1">
            <a:extLst>
              <a:ext uri="{FF2B5EF4-FFF2-40B4-BE49-F238E27FC236}">
                <a16:creationId xmlns:a16="http://schemas.microsoft.com/office/drawing/2014/main" id="{4BCFADEE-B179-4AF0-B994-9A010C85A9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26989" y="3672108"/>
            <a:ext cx="9528" cy="44127"/>
          </a:xfrm>
          <a:custGeom>
            <a:avLst/>
            <a:gdLst/>
            <a:ahLst/>
            <a:cxnLst/>
            <a:rect l="0" t="0" r="0" b="0"/>
            <a:pathLst>
              <a:path w="9528" h="44127">
                <a:moveTo>
                  <a:pt x="0" y="0"/>
                </a:moveTo>
                <a:lnTo>
                  <a:pt x="0" y="0"/>
                </a:lnTo>
                <a:lnTo>
                  <a:pt x="3927" y="22693"/>
                </a:lnTo>
                <a:lnTo>
                  <a:pt x="9455" y="43442"/>
                </a:lnTo>
                <a:lnTo>
                  <a:pt x="9527" y="44126"/>
                </a:lnTo>
              </a:path>
            </a:pathLst>
          </a:cu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eries 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349500"/>
            <a:ext cx="578485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179388" y="1576388"/>
            <a:ext cx="8388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Calculate the current that will flow in the circuit shown below:</a:t>
            </a:r>
          </a:p>
        </p:txBody>
      </p:sp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>
                <a:latin typeface="+mn-lt"/>
              </a:rPr>
              <a:t>Example 2</a:t>
            </a:r>
          </a:p>
        </p:txBody>
      </p:sp>
      <p:sp>
        <p:nvSpPr>
          <p:cNvPr id="9253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92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ries 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565400"/>
            <a:ext cx="298767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250825" y="1844675"/>
            <a:ext cx="248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Equivalent circuit:</a:t>
            </a:r>
            <a:endParaRPr lang="en-GB">
              <a:solidFill>
                <a:schemeClr val="accent4"/>
              </a:solidFill>
              <a:latin typeface="Lucida Handwriting" pitchFamily="66" charset="0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825" y="2708275"/>
          <a:ext cx="4554538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I</a:t>
                      </a:r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46" marR="91446" marT="45811" marB="458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46" marR="91446" marT="45811" marB="45811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sng">
                          <a:solidFill>
                            <a:schemeClr val="accent4"/>
                          </a:solidFill>
                        </a:rPr>
                        <a:t>V</a:t>
                      </a:r>
                      <a:endParaRPr lang="en-GB" sz="1800" b="1" u="sng" baseline="-25000">
                        <a:solidFill>
                          <a:schemeClr val="accent4"/>
                        </a:solidFill>
                      </a:endParaRPr>
                    </a:p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R</a:t>
                      </a:r>
                    </a:p>
                  </a:txBody>
                  <a:tcPr marL="91446" marR="91446" marT="45811" marB="458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3700" y="3716338"/>
          <a:ext cx="4140201" cy="64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350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45" marR="91445" marT="45811" marB="4581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45" marR="91445" marT="45811" marB="45811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sng">
                          <a:solidFill>
                            <a:schemeClr val="accent4"/>
                          </a:solidFill>
                        </a:rPr>
                        <a:t>24</a:t>
                      </a:r>
                      <a:endParaRPr lang="en-GB" sz="1800" b="1" u="sng" baseline="-25000">
                        <a:solidFill>
                          <a:schemeClr val="accent4"/>
                        </a:solidFill>
                      </a:endParaRPr>
                    </a:p>
                    <a:p>
                      <a:r>
                        <a:rPr lang="en-GB" sz="1800" b="1" u="none" baseline="0">
                          <a:solidFill>
                            <a:schemeClr val="accent4"/>
                          </a:solidFill>
                        </a:rPr>
                        <a:t>12</a:t>
                      </a:r>
                    </a:p>
                  </a:txBody>
                  <a:tcPr marL="91445" marR="91445" marT="45811" marB="4581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0825" y="4781550"/>
          <a:ext cx="4446589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rgbClr val="0000FF"/>
                        </a:solidFill>
                      </a:endParaRPr>
                    </a:p>
                  </a:txBody>
                  <a:tcPr marL="91458" marR="91458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58" marR="91458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rgbClr val="FF0000"/>
                          </a:solidFill>
                        </a:rPr>
                        <a:t>2A</a:t>
                      </a:r>
                      <a:endParaRPr lang="en-GB" sz="1800" b="1" u="none" baseline="0">
                        <a:solidFill>
                          <a:srgbClr val="FF0000"/>
                        </a:solidFill>
                      </a:endParaRPr>
                    </a:p>
                  </a:txBody>
                  <a:tcPr marL="91458" marR="91458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>
                <a:latin typeface="+mn-lt"/>
              </a:rPr>
              <a:t>Example 2</a:t>
            </a:r>
          </a:p>
        </p:txBody>
      </p:sp>
      <p:sp>
        <p:nvSpPr>
          <p:cNvPr id="10275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89209"/>
              </p:ext>
            </p:extLst>
          </p:nvPr>
        </p:nvGraphicFramePr>
        <p:xfrm>
          <a:off x="1476375" y="2996952"/>
          <a:ext cx="3635375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V</a:t>
                      </a:r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27" marR="91427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27" marR="91427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I × R</a:t>
                      </a:r>
                      <a:endParaRPr lang="en-GB" sz="1800" b="1" u="none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27" marR="91427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179388" y="1700213"/>
            <a:ext cx="84248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What potential is produced across a resistance of 23</a:t>
            </a:r>
            <a:r>
              <a:rPr lang="en-GB">
                <a:solidFill>
                  <a:schemeClr val="accent4"/>
                </a:solidFill>
                <a:cs typeface="+mn-cs"/>
                <a:sym typeface="Symbol"/>
              </a:rPr>
              <a:t></a:t>
            </a:r>
            <a:r>
              <a:rPr lang="en-GB">
                <a:solidFill>
                  <a:schemeClr val="accent4"/>
                </a:solidFill>
                <a:cs typeface="+mn-cs"/>
              </a:rPr>
              <a:t> if a current of 10 amps is flowing through it?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0" y="3916363"/>
            <a:ext cx="2952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Put some figures in:</a:t>
            </a:r>
            <a:endParaRPr lang="en-GB">
              <a:solidFill>
                <a:schemeClr val="accent4"/>
              </a:solidFill>
              <a:latin typeface="Lucida Handwriting" pitchFamily="66" charset="0"/>
              <a:cs typeface="+mn-cs"/>
            </a:endParaRP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-26988" y="4581525"/>
            <a:ext cx="31321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>
                <a:solidFill>
                  <a:schemeClr val="accent4"/>
                </a:solidFill>
                <a:cs typeface="+mn-cs"/>
              </a:rPr>
              <a:t>Calculate through to give:</a:t>
            </a:r>
            <a:endParaRPr lang="en-GB">
              <a:solidFill>
                <a:schemeClr val="accent4"/>
              </a:solidFill>
              <a:latin typeface="Lucida Handwriting" pitchFamily="66" charset="0"/>
              <a:cs typeface="+mn-cs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906588" y="4578350"/>
          <a:ext cx="2808287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r"/>
                      <a:endParaRPr lang="en-GB" sz="1800" b="1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39" marR="91439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rgbClr val="FF0000"/>
                          </a:solidFill>
                        </a:rPr>
                        <a:t>230 volts</a:t>
                      </a:r>
                    </a:p>
                  </a:txBody>
                  <a:tcPr marL="91439" marR="91439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95"/>
              </p:ext>
            </p:extLst>
          </p:nvPr>
        </p:nvGraphicFramePr>
        <p:xfrm>
          <a:off x="2174080" y="3916363"/>
          <a:ext cx="2217739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r"/>
                      <a:endParaRPr lang="en-GB" sz="1800" b="1" baseline="-25000">
                        <a:solidFill>
                          <a:schemeClr val="accent4"/>
                        </a:solidFill>
                      </a:endParaRPr>
                    </a:p>
                  </a:txBody>
                  <a:tcPr marL="91443" marR="91443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>
                          <a:solidFill>
                            <a:schemeClr val="accent4"/>
                          </a:solidFill>
                        </a:rPr>
                        <a:t>=</a:t>
                      </a:r>
                    </a:p>
                  </a:txBody>
                  <a:tcPr marL="91443" marR="91443" marT="45603" marB="45603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u="none">
                          <a:solidFill>
                            <a:schemeClr val="accent4"/>
                          </a:solidFill>
                        </a:rPr>
                        <a:t>10 × 23</a:t>
                      </a:r>
                    </a:p>
                  </a:txBody>
                  <a:tcPr marL="91443" marR="91443" marT="45603" marB="4560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8" descr="voltag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605088"/>
            <a:ext cx="4024312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>
                <a:latin typeface="+mn-lt"/>
              </a:rPr>
              <a:t>Example 3</a:t>
            </a:r>
          </a:p>
        </p:txBody>
      </p:sp>
      <p:sp>
        <p:nvSpPr>
          <p:cNvPr id="11301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oltage 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2503488"/>
            <a:ext cx="5126038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50825" y="1579563"/>
            <a:ext cx="8785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b="1">
                <a:solidFill>
                  <a:srgbClr val="FF0000"/>
                </a:solidFill>
              </a:rPr>
              <a:t>The algebraic sum of the voltages around a circuit is equal to zero</a:t>
            </a:r>
            <a:r>
              <a:rPr lang="en-GB" altLang="en-US" b="1" i="1">
                <a:solidFill>
                  <a:srgbClr val="FF0000"/>
                </a:solidFill>
              </a:rPr>
              <a:t> </a:t>
            </a:r>
            <a:r>
              <a:rPr lang="en-GB" altLang="en-US"/>
              <a:t>(or the supply voltage).</a:t>
            </a: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90613" y="5445125"/>
            <a:ext cx="76327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6600" b="1">
                <a:solidFill>
                  <a:srgbClr val="FF0000"/>
                </a:solidFill>
              </a:rPr>
              <a:t>V</a:t>
            </a:r>
            <a:r>
              <a:rPr lang="en-GB" altLang="en-US" sz="6600" b="1" baseline="-25000">
                <a:solidFill>
                  <a:srgbClr val="FF0000"/>
                </a:solidFill>
              </a:rPr>
              <a:t>S</a:t>
            </a:r>
            <a:r>
              <a:rPr lang="en-GB" altLang="en-US" sz="6600" b="1">
                <a:solidFill>
                  <a:srgbClr val="FF0000"/>
                </a:solidFill>
              </a:rPr>
              <a:t> = V</a:t>
            </a:r>
            <a:r>
              <a:rPr lang="en-GB" altLang="en-US" sz="6600" b="1" baseline="-25000">
                <a:solidFill>
                  <a:srgbClr val="FF0000"/>
                </a:solidFill>
              </a:rPr>
              <a:t>1</a:t>
            </a:r>
            <a:r>
              <a:rPr lang="en-GB" altLang="en-US" sz="6600" b="1">
                <a:solidFill>
                  <a:srgbClr val="FF0000"/>
                </a:solidFill>
              </a:rPr>
              <a:t> + V</a:t>
            </a:r>
            <a:r>
              <a:rPr lang="en-GB" altLang="en-US" sz="6600" b="1" baseline="-25000">
                <a:solidFill>
                  <a:srgbClr val="FF0000"/>
                </a:solidFill>
              </a:rPr>
              <a:t>2</a:t>
            </a:r>
            <a:r>
              <a:rPr lang="en-GB" altLang="en-US" sz="6600" b="1">
                <a:solidFill>
                  <a:srgbClr val="FF0000"/>
                </a:solidFill>
              </a:rPr>
              <a:t> + V</a:t>
            </a:r>
            <a:r>
              <a:rPr lang="en-GB" altLang="en-US" sz="6600" b="1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err="1">
                <a:latin typeface="+mn-lt"/>
              </a:rPr>
              <a:t>Kirchoff’s</a:t>
            </a:r>
            <a:r>
              <a:rPr lang="en-GB">
                <a:latin typeface="+mn-lt"/>
              </a:rPr>
              <a:t> Voltage law</a:t>
            </a:r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" name="SMARTInkShape-2">
            <a:extLst>
              <a:ext uri="{FF2B5EF4-FFF2-40B4-BE49-F238E27FC236}">
                <a16:creationId xmlns:a16="http://schemas.microsoft.com/office/drawing/2014/main" id="{86FE6EE0-09BD-4016-896C-760436B0046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857597" y="4040511"/>
            <a:ext cx="36373" cy="111795"/>
          </a:xfrm>
          <a:custGeom>
            <a:avLst/>
            <a:gdLst/>
            <a:ahLst/>
            <a:cxnLst/>
            <a:rect l="0" t="0" r="0" b="0"/>
            <a:pathLst>
              <a:path w="36373" h="111795">
                <a:moveTo>
                  <a:pt x="0" y="0"/>
                </a:moveTo>
                <a:lnTo>
                  <a:pt x="0" y="0"/>
                </a:lnTo>
                <a:lnTo>
                  <a:pt x="3726" y="15927"/>
                </a:lnTo>
                <a:lnTo>
                  <a:pt x="12588" y="52080"/>
                </a:lnTo>
                <a:lnTo>
                  <a:pt x="32405" y="96038"/>
                </a:lnTo>
                <a:lnTo>
                  <a:pt x="36372" y="111794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revision>1</cp:revision>
  <dcterms:created xsi:type="dcterms:W3CDTF">2010-05-25T15:15:29Z</dcterms:created>
  <dcterms:modified xsi:type="dcterms:W3CDTF">2020-10-05T09:16:51Z</dcterms:modified>
</cp:coreProperties>
</file>