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0"/>
  </p:notesMasterIdLst>
  <p:sldIdLst>
    <p:sldId id="269" r:id="rId3"/>
    <p:sldId id="290" r:id="rId4"/>
    <p:sldId id="291" r:id="rId5"/>
    <p:sldId id="292" r:id="rId6"/>
    <p:sldId id="293" r:id="rId7"/>
    <p:sldId id="294" r:id="rId8"/>
    <p:sldId id="277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F6088B8-BD7F-430A-883E-D81BFC741D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79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4DBAC-AFC4-4C73-A92D-6E4CB68C71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04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EEE08-A1E5-463E-A137-B9A3D6F768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9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49D07-010D-466C-9017-E5D00AADAA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47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BD1DD-72AC-4CCE-8990-383C8F064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922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EA89E-1BAF-49A7-998A-6D8713AF80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32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C7568-A24B-4D0D-8685-1FA1E8D785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73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E660F-7019-4E4F-8DB4-8DBE1A246A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82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7B82C-E7E8-40EC-ACCB-4EDC1FB871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2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8BC33-D579-45B2-BFF3-ED4B16002D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350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4F889-ED1B-4251-8586-839F178F13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898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AEF9D-9A8B-43D4-B0D7-A3E025F881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8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DB221-DAA7-4580-95FC-4ED3B16CD8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369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BA47D-C3C5-4C2C-8F14-D27613A237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73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AF7EB-FE1E-4B34-BE44-1B2B435BC2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87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5D5B7-12BC-4600-9F2C-92DA8DF7A0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59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E033-2742-4C15-983E-BA511B19B2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6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8AB17-FB62-491F-B2A7-9E1DB3F062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0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CCBB8-D2E2-4138-950B-359EACAD4D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46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99ED1-9151-4228-B4AF-5AEA62BB1F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5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48EBA-3A24-4039-AFB5-9964E6B661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0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42457-EE0D-475D-BD81-FE6EA40128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4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F88F-2BBD-4D0D-BDA3-392C0C35AF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59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61C1D-41B7-4FE2-AE4D-A3D0E013A9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35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A1FFD-C5F4-4EF2-9254-2BAF699C1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8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62787B1-4AC6-4C7C-8225-9D7771FD2D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A87DCF5-71A1-430F-8BEB-940EDF1065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6014"/>
            <a:ext cx="9144000" cy="5361986"/>
          </a:xfrm>
        </p:spPr>
        <p:txBody>
          <a:bodyPr lIns="360000" rIns="360000" anchor="ctr" anchorCtr="1"/>
          <a:lstStyle/>
          <a:p>
            <a:pPr marL="0" indent="0" algn="ctr"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Connection of meters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323850" y="160178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Ammeter</a:t>
            </a:r>
            <a:endParaRPr lang="en-GB" sz="2800" b="1" baseline="-25000" dirty="0">
              <a:solidFill>
                <a:schemeClr val="accent4"/>
              </a:solidFill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0" y="6048375"/>
          <a:ext cx="9144000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1363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rgbClr val="FF0000"/>
                          </a:solidFill>
                        </a:rPr>
                        <a:t>Ammeters</a:t>
                      </a:r>
                      <a:r>
                        <a:rPr lang="en-GB" sz="3200" b="1" baseline="0" dirty="0">
                          <a:solidFill>
                            <a:srgbClr val="FF0000"/>
                          </a:solidFill>
                        </a:rPr>
                        <a:t> are connected in series</a:t>
                      </a:r>
                    </a:p>
                  </a:txBody>
                  <a:tcPr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8" descr="meter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133600"/>
            <a:ext cx="6689725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463" y="549275"/>
            <a:ext cx="914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Connection of meters</a:t>
            </a:r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17463" y="13176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700" y="149701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Voltmeter</a:t>
            </a:r>
            <a:endParaRPr lang="en-GB" sz="2800" b="1" baseline="-25000" dirty="0">
              <a:solidFill>
                <a:schemeClr val="accent4"/>
              </a:solidFill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463" y="5949950"/>
          <a:ext cx="9144000" cy="74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1363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rgbClr val="FF0000"/>
                          </a:solidFill>
                        </a:rPr>
                        <a:t>Voltmeters</a:t>
                      </a:r>
                      <a:r>
                        <a:rPr lang="en-GB" sz="3200" b="1" baseline="0" dirty="0">
                          <a:solidFill>
                            <a:srgbClr val="FF0000"/>
                          </a:solidFill>
                        </a:rPr>
                        <a:t> are connected in parallel</a:t>
                      </a:r>
                    </a:p>
                  </a:txBody>
                  <a:tcPr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 descr="meter 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017713"/>
            <a:ext cx="687070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463" y="549275"/>
            <a:ext cx="914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Connection of meters</a:t>
            </a:r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17463" y="13176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146526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Wattmeter</a:t>
            </a:r>
            <a:endParaRPr lang="en-GB" sz="2800" b="1" baseline="-250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8" name="Picture 7" descr="meter 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89138"/>
            <a:ext cx="8137525" cy="443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463" y="549275"/>
            <a:ext cx="914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Connection of meters</a:t>
            </a:r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>
            <a:off x="17463" y="13176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28575" y="14128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Power factor measurement</a:t>
            </a:r>
            <a:endParaRPr lang="en-GB" sz="2800" b="1" baseline="-250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6" name="Picture 5" descr="meter 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190750"/>
            <a:ext cx="8097837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463" y="549275"/>
            <a:ext cx="914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Connection of meters</a:t>
            </a: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17463" y="13176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28575" y="14128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Energy meter</a:t>
            </a:r>
            <a:endParaRPr lang="en-GB" sz="2800" b="1" baseline="-25000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7463" y="549275"/>
            <a:ext cx="91440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Connection of meters</a:t>
            </a:r>
          </a:p>
        </p:txBody>
      </p:sp>
      <p:sp>
        <p:nvSpPr>
          <p:cNvPr id="9222" name="Line 9"/>
          <p:cNvSpPr>
            <a:spLocks noChangeShapeType="1"/>
          </p:cNvSpPr>
          <p:nvPr/>
        </p:nvSpPr>
        <p:spPr bwMode="auto">
          <a:xfrm>
            <a:off x="17463" y="13176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2DD081-E103-4B63-A5C8-0C2AE89751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730499"/>
            <a:ext cx="6891025" cy="30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marL="0" indent="0" algn="ctr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54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200</cp:revision>
  <dcterms:created xsi:type="dcterms:W3CDTF">2010-05-25T15:15:29Z</dcterms:created>
  <dcterms:modified xsi:type="dcterms:W3CDTF">2017-10-05T14:58:36Z</dcterms:modified>
</cp:coreProperties>
</file>