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0"/>
  </p:notesMasterIdLst>
  <p:sldIdLst>
    <p:sldId id="269" r:id="rId3"/>
    <p:sldId id="290" r:id="rId4"/>
    <p:sldId id="294" r:id="rId5"/>
    <p:sldId id="295" r:id="rId6"/>
    <p:sldId id="296" r:id="rId7"/>
    <p:sldId id="297" r:id="rId8"/>
    <p:sldId id="277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FEB56D0-A122-4F35-B0A0-6D40DBA083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8666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40A43-57DF-4E6C-863E-71110E6076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08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F177D-E295-4655-ACE3-5B33268B6C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4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12A79-0AFD-4134-8649-BC5527382A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03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07654-7976-490E-8E6B-E73C26AF30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5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A65A4-2C61-4753-B726-C480B1C03A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20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8310B-FD11-4173-B02F-B3BD9DA990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630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7FF19-5FD0-4FA2-A4ED-DD42F73804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97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F83A4-A437-427A-8667-18805BEAD3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52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14945-666C-4E03-8746-403470E19C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50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FD37F-A1D1-4C37-AAD7-F41EBC7F65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6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12C7-6FA1-4586-88FD-5A39B4B96F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0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D595-DE67-4ACF-BF1E-47B0DA41A5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03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DEBF-82E7-4641-B6B2-12D88049EB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299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A543-4C4E-4C93-920D-16E63AB525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41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CB1BC-8453-4C5C-8EFD-893F2EF05E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22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CA67A-3946-42BF-A71F-D45D4FA450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074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A4CC3-AEFE-45C5-96DB-38E0FB1699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4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92739-4628-4BFE-A4D9-EE9DD1B3D7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6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F15C7-65B8-47EF-B7E4-9337C0F498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4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6305D-355D-4E3E-AF7B-89EFD6E3BF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37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14122-8DAD-4F65-BE5C-A1123BD5F1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48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6C49-8519-4FB7-9E14-D6240EC75E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F30AE-0DBE-4F1B-8255-07DBC009CD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1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CA53-75CB-4DBA-BBF3-11ABE7E1DA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6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7036D6D-D8A5-4278-9AF8-A4BE156472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A216648-362C-4189-BF5F-DD7394538A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1265"/>
            <a:ext cx="9144000" cy="5376735"/>
          </a:xfrm>
        </p:spPr>
        <p:txBody>
          <a:bodyPr lIns="360000" rIns="360000" anchor="ctr" anchorCtr="1"/>
          <a:lstStyle/>
          <a:p>
            <a:pPr algn="ctr"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Generation of an EMF</a:t>
            </a:r>
            <a:endParaRPr lang="en-GB" altLang="en-US" sz="4400" dirty="0">
              <a:solidFill>
                <a:schemeClr val="bg1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TextBox 12"/>
          <p:cNvSpPr txBox="1">
            <a:spLocks noChangeArrowheads="1"/>
          </p:cNvSpPr>
          <p:nvPr/>
        </p:nvSpPr>
        <p:spPr bwMode="auto">
          <a:xfrm>
            <a:off x="1116013" y="4302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00000"/>
                </a:solidFill>
              </a:rPr>
              <a:t>Generation of an EMF</a:t>
            </a:r>
            <a:endParaRPr lang="en-GB" altLang="en-US" sz="2400">
              <a:solidFill>
                <a:srgbClr val="C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97200" y="5229225"/>
          <a:ext cx="31496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4870" imgH="177646" progId="Equation.3">
                  <p:embed/>
                </p:oleObj>
              </mc:Choice>
              <mc:Fallback>
                <p:oleObj name="Equation" r:id="rId2" imgW="494870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229225"/>
                        <a:ext cx="31496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01 gener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916113"/>
            <a:ext cx="71755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0" y="12160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0" y="1557338"/>
            <a:ext cx="9144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EXAMPLE 1. 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A conductor of 15cm in length is moved at 20 metre/second (m/s) perpendicularly through a magnetic field of flux density 2 </a:t>
            </a:r>
            <a:r>
              <a:rPr lang="en-GB" sz="2400" dirty="0" err="1">
                <a:solidFill>
                  <a:schemeClr val="accent4"/>
                </a:solidFill>
                <a:cs typeface="+mn-cs"/>
              </a:rPr>
              <a:t>teslas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. Calculate the induced EMF.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-323850" y="2997200"/>
          <a:ext cx="9107488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e</a:t>
                      </a: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0" u="none" baseline="0" dirty="0" err="1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Blv</a:t>
                      </a:r>
                      <a:endParaRPr lang="en-GB" sz="2800" b="0" u="none" baseline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30197"/>
              </p:ext>
            </p:extLst>
          </p:nvPr>
        </p:nvGraphicFramePr>
        <p:xfrm>
          <a:off x="-323850" y="3573463"/>
          <a:ext cx="9107488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0" u="none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 × 0.15 × 20</a:t>
                      </a: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-323850" y="4221163"/>
          <a:ext cx="9107488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1" u="none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6 volts</a:t>
                      </a:r>
                    </a:p>
                  </a:txBody>
                  <a:tcPr marL="91430" marR="91430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4" name="TextBox 7"/>
          <p:cNvSpPr txBox="1">
            <a:spLocks noChangeArrowheads="1"/>
          </p:cNvSpPr>
          <p:nvPr/>
        </p:nvSpPr>
        <p:spPr bwMode="auto">
          <a:xfrm>
            <a:off x="1116013" y="4302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00000"/>
                </a:solidFill>
              </a:rPr>
              <a:t>Generation of an EMF</a:t>
            </a:r>
            <a:endParaRPr lang="en-GB" altLang="en-US" sz="2400">
              <a:solidFill>
                <a:srgbClr val="C00000"/>
              </a:solidFill>
            </a:endParaRPr>
          </a:p>
        </p:txBody>
      </p:sp>
      <p:sp>
        <p:nvSpPr>
          <p:cNvPr id="7185" name="Line 9"/>
          <p:cNvSpPr>
            <a:spLocks noChangeShapeType="1"/>
          </p:cNvSpPr>
          <p:nvPr/>
        </p:nvSpPr>
        <p:spPr bwMode="auto">
          <a:xfrm>
            <a:off x="0" y="12160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4925" y="1557338"/>
            <a:ext cx="9144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EXAMPLE 2. 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A conductor of 0.5m in length is moved at 30 metre/second (m/s) perpendicularly through a magnetic field of flux density 3 </a:t>
            </a:r>
            <a:r>
              <a:rPr lang="en-GB" sz="2400" dirty="0" err="1">
                <a:solidFill>
                  <a:schemeClr val="accent4"/>
                </a:solidFill>
                <a:cs typeface="+mn-cs"/>
              </a:rPr>
              <a:t>teslas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. Calculate the induced EMF.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-180975" y="2924175"/>
          <a:ext cx="9109075" cy="519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e</a:t>
                      </a: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46" marR="91446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46" marR="91446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0" u="none" baseline="0" dirty="0" err="1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Blv</a:t>
                      </a:r>
                      <a:endParaRPr lang="en-GB" sz="2800" b="0" u="none" baseline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46" marR="91446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-180975" y="3500438"/>
          <a:ext cx="9109075" cy="51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46" marR="91446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46" marR="91446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0" u="none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3 × 0.5 × 30</a:t>
                      </a:r>
                    </a:p>
                  </a:txBody>
                  <a:tcPr marL="91446" marR="91446" marT="45804" marB="4580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-180975" y="4149725"/>
          <a:ext cx="9109075" cy="51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b="0" u="none" baseline="-25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91446" marR="91446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L="91446" marR="91446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 b="1" u="none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45 volts</a:t>
                      </a:r>
                    </a:p>
                  </a:txBody>
                  <a:tcPr marL="91446" marR="91446" marT="45664" marB="456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8" name="TextBox 7"/>
          <p:cNvSpPr txBox="1">
            <a:spLocks noChangeArrowheads="1"/>
          </p:cNvSpPr>
          <p:nvPr/>
        </p:nvSpPr>
        <p:spPr bwMode="auto">
          <a:xfrm>
            <a:off x="1116013" y="4302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00000"/>
                </a:solidFill>
              </a:rPr>
              <a:t>Generation of an EMF</a:t>
            </a:r>
            <a:endParaRPr lang="en-GB" altLang="en-US" sz="2400">
              <a:solidFill>
                <a:srgbClr val="C00000"/>
              </a:solidFill>
            </a:endParaRPr>
          </a:p>
        </p:txBody>
      </p:sp>
      <p:sp>
        <p:nvSpPr>
          <p:cNvPr id="8209" name="Line 9"/>
          <p:cNvSpPr>
            <a:spLocks noChangeShapeType="1"/>
          </p:cNvSpPr>
          <p:nvPr/>
        </p:nvSpPr>
        <p:spPr bwMode="auto">
          <a:xfrm>
            <a:off x="0" y="12160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-261938" y="1484313"/>
            <a:ext cx="301148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Fleming’s right hand generator rule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8" name="Picture 7" descr="03 gene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1647825"/>
            <a:ext cx="374491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02200" y="1900238"/>
            <a:ext cx="1944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FF"/>
                </a:solidFill>
              </a:rPr>
              <a:t>Direction</a:t>
            </a:r>
            <a:br>
              <a:rPr lang="en-GB" altLang="en-US" sz="2400" b="1">
                <a:solidFill>
                  <a:srgbClr val="0000FF"/>
                </a:solidFill>
              </a:rPr>
            </a:br>
            <a:r>
              <a:rPr lang="en-GB" altLang="en-US" sz="2400" b="1">
                <a:solidFill>
                  <a:srgbClr val="0000FF"/>
                </a:solidFill>
              </a:rPr>
              <a:t>of motion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655888" y="2936875"/>
            <a:ext cx="1944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FF"/>
                </a:solidFill>
              </a:rPr>
              <a:t>Field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87675" y="6092825"/>
            <a:ext cx="1944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>
                <a:solidFill>
                  <a:srgbClr val="0000FF"/>
                </a:solidFill>
              </a:rPr>
              <a:t>Current</a:t>
            </a:r>
          </a:p>
        </p:txBody>
      </p:sp>
      <p:sp>
        <p:nvSpPr>
          <p:cNvPr id="9224" name="TextBox 9"/>
          <p:cNvSpPr txBox="1">
            <a:spLocks noChangeArrowheads="1"/>
          </p:cNvSpPr>
          <p:nvPr/>
        </p:nvSpPr>
        <p:spPr bwMode="auto">
          <a:xfrm>
            <a:off x="1116013" y="4302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00000"/>
                </a:solidFill>
              </a:rPr>
              <a:t>Generation of an EMF</a:t>
            </a:r>
            <a:endParaRPr lang="en-GB" altLang="en-US" sz="2400">
              <a:solidFill>
                <a:srgbClr val="C00000"/>
              </a:solidFill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0" y="12160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6513" y="6119813"/>
            <a:ext cx="6046787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Fleming’s right hand generator rule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7" name="Picture 6" descr="04 gene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24950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rrow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060575"/>
            <a:ext cx="30892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Arrow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196975"/>
            <a:ext cx="354013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Arrow 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68638"/>
            <a:ext cx="1417637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276600" y="1341438"/>
            <a:ext cx="259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FF0000"/>
                </a:solidFill>
              </a:rPr>
              <a:t>Magnetic field goes this way from north to south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227763" y="1412875"/>
            <a:ext cx="25923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FF0000"/>
                </a:solidFill>
              </a:rPr>
              <a:t>Conductor is moving upwards through the magnetic field</a:t>
            </a:r>
          </a:p>
        </p:txBody>
      </p:sp>
      <p:pic>
        <p:nvPicPr>
          <p:cNvPr id="11" name="Picture 10" descr="Picture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276475"/>
            <a:ext cx="27813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11188" y="4437063"/>
            <a:ext cx="2592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0000FF"/>
                </a:solidFill>
              </a:rPr>
              <a:t>The current will flow towards us</a:t>
            </a:r>
          </a:p>
        </p:txBody>
      </p:sp>
      <p:sp>
        <p:nvSpPr>
          <p:cNvPr id="10252" name="TextBox 20"/>
          <p:cNvSpPr txBox="1">
            <a:spLocks noChangeArrowheads="1"/>
          </p:cNvSpPr>
          <p:nvPr/>
        </p:nvSpPr>
        <p:spPr bwMode="auto">
          <a:xfrm>
            <a:off x="1116013" y="4302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00000"/>
                </a:solidFill>
              </a:rPr>
              <a:t>Generation of an EMF</a:t>
            </a:r>
            <a:endParaRPr lang="en-GB" altLang="en-US" sz="2400">
              <a:solidFill>
                <a:srgbClr val="C00000"/>
              </a:solidFill>
            </a:endParaRPr>
          </a:p>
        </p:txBody>
      </p:sp>
      <p:sp>
        <p:nvSpPr>
          <p:cNvPr id="10253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179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Custom Design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Richard Bentley</cp:lastModifiedBy>
  <cp:revision>218</cp:revision>
  <dcterms:created xsi:type="dcterms:W3CDTF">2010-05-25T15:15:29Z</dcterms:created>
  <dcterms:modified xsi:type="dcterms:W3CDTF">2023-11-25T11:46:30Z</dcterms:modified>
</cp:coreProperties>
</file>