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34"/>
  </p:notesMasterIdLst>
  <p:sldIdLst>
    <p:sldId id="269" r:id="rId3"/>
    <p:sldId id="322" r:id="rId4"/>
    <p:sldId id="323" r:id="rId5"/>
    <p:sldId id="32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20" r:id="rId30"/>
    <p:sldId id="318" r:id="rId31"/>
    <p:sldId id="321" r:id="rId32"/>
    <p:sldId id="277" r:id="rId3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95" autoAdjust="0"/>
  </p:normalViewPr>
  <p:slideViewPr>
    <p:cSldViewPr snapToGrid="0">
      <p:cViewPr varScale="1">
        <p:scale>
          <a:sx n="65" d="100"/>
          <a:sy n="65" d="100"/>
        </p:scale>
        <p:origin x="89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F619C861-FD5E-4513-B414-F89ABFBCD31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1584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5EDB359-1F31-4A71-8D3F-BF056AC62EFF}" type="slidenum">
              <a:rPr lang="en-GB" altLang="en-US" sz="1200" smtClean="0"/>
              <a:pPr eaLnBrk="1" hangingPunct="1"/>
              <a:t>23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1615992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F09F522-B224-4CA3-BD09-C9E55A229ED0}" type="slidenum">
              <a:rPr lang="en-GB" altLang="en-US" sz="1200" smtClean="0"/>
              <a:pPr eaLnBrk="1" hangingPunct="1"/>
              <a:t>24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1977548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AF16A8F-4677-4E65-97DF-77FE5793C330}" type="slidenum">
              <a:rPr lang="en-GB" altLang="en-US" sz="1200" smtClean="0"/>
              <a:pPr eaLnBrk="1" hangingPunct="1"/>
              <a:t>25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3699290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C313818-6BBF-4275-9B69-A1A2E0D97741}" type="slidenum">
              <a:rPr lang="en-GB" altLang="en-US" sz="1200" smtClean="0"/>
              <a:pPr eaLnBrk="1" hangingPunct="1"/>
              <a:t>26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3299601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D55A3A8-3606-46C5-940C-285F9A1F7B16}" type="slidenum">
              <a:rPr lang="en-GB" altLang="en-US" sz="1200" smtClean="0"/>
              <a:pPr eaLnBrk="1" hangingPunct="1"/>
              <a:t>27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3276511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0297030-6D8A-445C-90DC-927935E30D8E}" type="slidenum">
              <a:rPr lang="en-GB" altLang="en-US" sz="1200" smtClean="0"/>
              <a:pPr eaLnBrk="1" hangingPunct="1"/>
              <a:t>28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3791193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697469E-81B9-4FEE-9723-B8E85719B36B}" type="slidenum">
              <a:rPr lang="en-GB" altLang="en-US" sz="1200" smtClean="0"/>
              <a:pPr eaLnBrk="1" hangingPunct="1"/>
              <a:t>29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3413744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E7675D9-EDCA-465F-8C2F-8479D7732F5D}" type="slidenum">
              <a:rPr lang="en-GB" altLang="en-US" sz="1200" smtClean="0"/>
              <a:pPr eaLnBrk="1" hangingPunct="1"/>
              <a:t>30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439733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2E82D-C8EA-4C88-9D84-CDBCCA35891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40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F21B1-1EDC-42D5-BF4F-794C802DBCB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34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07844-7C96-43C7-8460-60CAA52A4DF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112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8913"/>
            <a:ext cx="7772400" cy="7921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557338"/>
            <a:ext cx="7775575" cy="44640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B5621-A81D-4B0C-ADB7-0F4D340008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56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EDCB86-A225-4C4A-8BB4-F660E094493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595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44D77-D2EB-4FBA-B2E6-86C20BA6A95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128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B66C4-BEC5-42A6-A313-042E7FBE7D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6654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A924D-6510-4E6B-AC9D-7918819C5C2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501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8A059-69A3-4072-BF9B-B6A7738AD96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3069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C2769-08D2-4624-8924-658B5E80EC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2507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DD505-0BB7-4B64-B443-0E6A80E6EA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37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3863A-43AE-4D0D-A3DB-03F73C4E2C6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3013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0D7CA-64E0-42D9-A6AB-695472AF204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208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670A6-D9E1-4959-B574-0E72AAA4DC3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2713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20713"/>
            <a:ext cx="2057400" cy="5505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19800" cy="5505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326C61-EEAA-43A8-B8B4-9F9E1D05F7F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7533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18487" cy="796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7B1D8-3FEF-475A-914A-BB831432F67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3675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1EBE7B-C1C0-4A6F-B413-C754072F4F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26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A035F-7E67-44D8-AE87-54C4406D5B8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14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403225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484313"/>
            <a:ext cx="4033837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D982B0-24D2-4E56-9EBF-B2B8551BCBF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52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7A077-7501-49D9-834C-5178580F000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33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FCD8E-0D2B-4795-ABE1-BA0797113B2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67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27343-39C8-41ED-87BD-0F546AFC658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87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A961B-6045-4E6D-A0CF-8FA70471758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02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439F0-AF2D-43CE-8EC2-61280816128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947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21848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0D54F337-2C3D-404B-8EA5-BA7D3FBC8A6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18487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196A4D5A-CDDA-4185-B3B6-698DB581BEF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2055" name="Picture 7" descr="SmartScreen_ 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15843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5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800"/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74788"/>
            <a:ext cx="9144000" cy="5383212"/>
          </a:xfrm>
        </p:spPr>
        <p:txBody>
          <a:bodyPr lIns="360000" rIns="360000" anchor="ctr" anchorCtr="1"/>
          <a:lstStyle/>
          <a:p>
            <a:pPr algn="ctr">
              <a:buFontTx/>
              <a:buNone/>
            </a:pPr>
            <a:r>
              <a:rPr lang="en-GB" altLang="en-US" sz="4400" dirty="0">
                <a:solidFill>
                  <a:schemeClr val="bg1"/>
                </a:solidFill>
              </a:rPr>
              <a:t>a.c. generation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FF0000"/>
                </a:solidFill>
              </a:rPr>
              <a:t>Unit 202: Principles of electrical science</a:t>
            </a:r>
            <a:endParaRPr lang="en-US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4339" name="Picture 6" descr="01 generation - PowerPoi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2274888"/>
            <a:ext cx="9080500" cy="3135312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V="1">
            <a:off x="1712913" y="2459038"/>
            <a:ext cx="368300" cy="13827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09950" y="3803650"/>
            <a:ext cx="71438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2081213" y="2465388"/>
            <a:ext cx="2517775" cy="1587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4595813" y="2465388"/>
            <a:ext cx="0" cy="1377950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44900" y="3429000"/>
            <a:ext cx="73025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3867150" y="3090863"/>
            <a:ext cx="71438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4095750" y="2797175"/>
            <a:ext cx="71438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4329113" y="2576513"/>
            <a:ext cx="71437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4557713" y="2433638"/>
            <a:ext cx="71437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4349" name="TextBox 14"/>
          <p:cNvSpPr txBox="1">
            <a:spLocks noChangeArrowheads="1"/>
          </p:cNvSpPr>
          <p:nvPr/>
        </p:nvSpPr>
        <p:spPr bwMode="auto">
          <a:xfrm>
            <a:off x="1331913" y="354013"/>
            <a:ext cx="781208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CC0000"/>
                </a:solidFill>
              </a:rPr>
              <a:t>a.c. generation</a:t>
            </a:r>
            <a:endParaRPr lang="en-GB" altLang="en-US" sz="2400">
              <a:solidFill>
                <a:srgbClr val="CC0000"/>
              </a:solidFill>
            </a:endParaRPr>
          </a:p>
        </p:txBody>
      </p:sp>
      <p:sp>
        <p:nvSpPr>
          <p:cNvPr id="14350" name="Line 9"/>
          <p:cNvSpPr>
            <a:spLocks noChangeShapeType="1"/>
          </p:cNvSpPr>
          <p:nvPr/>
        </p:nvSpPr>
        <p:spPr bwMode="auto">
          <a:xfrm>
            <a:off x="0" y="1123950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5363" name="Picture 6" descr="01 generation - PowerPoi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2274888"/>
            <a:ext cx="9080500" cy="3135312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V="1">
            <a:off x="1712913" y="2411413"/>
            <a:ext cx="3175" cy="14303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09950" y="3803650"/>
            <a:ext cx="71438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716088" y="2409825"/>
            <a:ext cx="3098800" cy="4763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4810125" y="2405063"/>
            <a:ext cx="11113" cy="1438275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44900" y="3429000"/>
            <a:ext cx="73025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3867150" y="3090863"/>
            <a:ext cx="71438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4095750" y="2797175"/>
            <a:ext cx="71438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4329113" y="2576513"/>
            <a:ext cx="71437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4557713" y="2433638"/>
            <a:ext cx="71437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4768850" y="2373313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5374" name="TextBox 14"/>
          <p:cNvSpPr txBox="1">
            <a:spLocks noChangeArrowheads="1"/>
          </p:cNvSpPr>
          <p:nvPr/>
        </p:nvSpPr>
        <p:spPr bwMode="auto">
          <a:xfrm>
            <a:off x="1331913" y="354013"/>
            <a:ext cx="781208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CC0000"/>
                </a:solidFill>
              </a:rPr>
              <a:t>a.c. generation</a:t>
            </a:r>
            <a:endParaRPr lang="en-GB" altLang="en-US" sz="2400">
              <a:solidFill>
                <a:srgbClr val="CC0000"/>
              </a:solidFill>
            </a:endParaRPr>
          </a:p>
        </p:txBody>
      </p:sp>
      <p:sp>
        <p:nvSpPr>
          <p:cNvPr id="15375" name="Line 9"/>
          <p:cNvSpPr>
            <a:spLocks noChangeShapeType="1"/>
          </p:cNvSpPr>
          <p:nvPr/>
        </p:nvSpPr>
        <p:spPr bwMode="auto">
          <a:xfrm>
            <a:off x="0" y="1123950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6387" name="Picture 6" descr="01 generation - PowerPoi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2274888"/>
            <a:ext cx="9080500" cy="3135312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H="1" flipV="1">
            <a:off x="1350963" y="2462213"/>
            <a:ext cx="361950" cy="13795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09950" y="3803650"/>
            <a:ext cx="71438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350963" y="2465388"/>
            <a:ext cx="3706812" cy="0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051425" y="2465388"/>
            <a:ext cx="1588" cy="1377950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44900" y="3429000"/>
            <a:ext cx="73025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3867150" y="3090863"/>
            <a:ext cx="71438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4095750" y="2797175"/>
            <a:ext cx="71438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4329113" y="2576513"/>
            <a:ext cx="71437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4557713" y="2433638"/>
            <a:ext cx="71437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4768850" y="2373313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5011738" y="2424113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6399" name="TextBox 15"/>
          <p:cNvSpPr txBox="1">
            <a:spLocks noChangeArrowheads="1"/>
          </p:cNvSpPr>
          <p:nvPr/>
        </p:nvSpPr>
        <p:spPr bwMode="auto">
          <a:xfrm>
            <a:off x="1331913" y="354013"/>
            <a:ext cx="781208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CC0000"/>
                </a:solidFill>
              </a:rPr>
              <a:t>a.c. generation</a:t>
            </a:r>
            <a:endParaRPr lang="en-GB" altLang="en-US" sz="2400">
              <a:solidFill>
                <a:srgbClr val="CC0000"/>
              </a:solidFill>
            </a:endParaRPr>
          </a:p>
        </p:txBody>
      </p:sp>
      <p:sp>
        <p:nvSpPr>
          <p:cNvPr id="16400" name="Line 9"/>
          <p:cNvSpPr>
            <a:spLocks noChangeShapeType="1"/>
          </p:cNvSpPr>
          <p:nvPr/>
        </p:nvSpPr>
        <p:spPr bwMode="auto">
          <a:xfrm>
            <a:off x="0" y="1123950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7411" name="Picture 6" descr="01 generation - PowerPoi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2274888"/>
            <a:ext cx="9080500" cy="3135312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H="1" flipV="1">
            <a:off x="992188" y="2609850"/>
            <a:ext cx="720725" cy="12319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09950" y="3803650"/>
            <a:ext cx="71438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995363" y="2611438"/>
            <a:ext cx="4283075" cy="0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5278438" y="2611438"/>
            <a:ext cx="3175" cy="1231900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44900" y="3429000"/>
            <a:ext cx="73025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3867150" y="3090863"/>
            <a:ext cx="71438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4095750" y="2797175"/>
            <a:ext cx="71438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4329113" y="2576513"/>
            <a:ext cx="71437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4557713" y="2433638"/>
            <a:ext cx="71437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4768850" y="2373313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5011738" y="2424113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5240338" y="2578100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7424" name="TextBox 16"/>
          <p:cNvSpPr txBox="1">
            <a:spLocks noChangeArrowheads="1"/>
          </p:cNvSpPr>
          <p:nvPr/>
        </p:nvSpPr>
        <p:spPr bwMode="auto">
          <a:xfrm>
            <a:off x="1331913" y="354013"/>
            <a:ext cx="781208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CC0000"/>
                </a:solidFill>
              </a:rPr>
              <a:t>a.c. generation</a:t>
            </a:r>
            <a:endParaRPr lang="en-GB" altLang="en-US" sz="2400">
              <a:solidFill>
                <a:srgbClr val="CC0000"/>
              </a:solidFill>
            </a:endParaRPr>
          </a:p>
        </p:txBody>
      </p:sp>
      <p:sp>
        <p:nvSpPr>
          <p:cNvPr id="17425" name="Line 9"/>
          <p:cNvSpPr>
            <a:spLocks noChangeShapeType="1"/>
          </p:cNvSpPr>
          <p:nvPr/>
        </p:nvSpPr>
        <p:spPr bwMode="auto">
          <a:xfrm>
            <a:off x="0" y="1123950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8435" name="Picture 6" descr="01 generation - PowerPoi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2274888"/>
            <a:ext cx="9080500" cy="3135312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H="1" flipV="1">
            <a:off x="706438" y="2833688"/>
            <a:ext cx="1006475" cy="10080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09950" y="3803650"/>
            <a:ext cx="71438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709613" y="2833688"/>
            <a:ext cx="4813300" cy="0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510213" y="2833688"/>
            <a:ext cx="6350" cy="1009650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44900" y="3429000"/>
            <a:ext cx="73025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3867150" y="3090863"/>
            <a:ext cx="71438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4095750" y="2797175"/>
            <a:ext cx="71438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4329113" y="2576513"/>
            <a:ext cx="71437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4557713" y="2433638"/>
            <a:ext cx="71437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4768850" y="2373313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5011738" y="2424113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5240338" y="2578100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5478463" y="2795588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8449" name="TextBox 18"/>
          <p:cNvSpPr txBox="1">
            <a:spLocks noChangeArrowheads="1"/>
          </p:cNvSpPr>
          <p:nvPr/>
        </p:nvSpPr>
        <p:spPr bwMode="auto">
          <a:xfrm>
            <a:off x="1331913" y="354013"/>
            <a:ext cx="781208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CC0000"/>
                </a:solidFill>
              </a:rPr>
              <a:t>a.c. generation</a:t>
            </a:r>
            <a:endParaRPr lang="en-GB" altLang="en-US" sz="2400">
              <a:solidFill>
                <a:srgbClr val="CC0000"/>
              </a:solidFill>
            </a:endParaRPr>
          </a:p>
        </p:txBody>
      </p:sp>
      <p:sp>
        <p:nvSpPr>
          <p:cNvPr id="18450" name="Line 9"/>
          <p:cNvSpPr>
            <a:spLocks noChangeShapeType="1"/>
          </p:cNvSpPr>
          <p:nvPr/>
        </p:nvSpPr>
        <p:spPr bwMode="auto">
          <a:xfrm>
            <a:off x="0" y="1123950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9459" name="Picture 6" descr="01 generation - PowerPoi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2274888"/>
            <a:ext cx="9080500" cy="3135312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H="1" flipV="1">
            <a:off x="474663" y="3128963"/>
            <a:ext cx="1238250" cy="7127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09950" y="3803650"/>
            <a:ext cx="71438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476250" y="3132138"/>
            <a:ext cx="5265738" cy="1587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738813" y="3132138"/>
            <a:ext cx="4762" cy="711200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44900" y="3429000"/>
            <a:ext cx="73025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3867150" y="3090863"/>
            <a:ext cx="71438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4095750" y="2797175"/>
            <a:ext cx="71438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4329113" y="2576513"/>
            <a:ext cx="71437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4557713" y="2433638"/>
            <a:ext cx="71437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4768850" y="2373313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5011738" y="2424113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5240338" y="2578100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5478463" y="2795588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5702300" y="3090863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9474" name="TextBox 18"/>
          <p:cNvSpPr txBox="1">
            <a:spLocks noChangeArrowheads="1"/>
          </p:cNvSpPr>
          <p:nvPr/>
        </p:nvSpPr>
        <p:spPr bwMode="auto">
          <a:xfrm>
            <a:off x="1331913" y="354013"/>
            <a:ext cx="781208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CC0000"/>
                </a:solidFill>
              </a:rPr>
              <a:t>a.c. generation</a:t>
            </a:r>
            <a:endParaRPr lang="en-GB" altLang="en-US" sz="2400">
              <a:solidFill>
                <a:srgbClr val="CC0000"/>
              </a:solidFill>
            </a:endParaRPr>
          </a:p>
        </p:txBody>
      </p:sp>
      <p:sp>
        <p:nvSpPr>
          <p:cNvPr id="19475" name="Line 9"/>
          <p:cNvSpPr>
            <a:spLocks noChangeShapeType="1"/>
          </p:cNvSpPr>
          <p:nvPr/>
        </p:nvSpPr>
        <p:spPr bwMode="auto">
          <a:xfrm>
            <a:off x="0" y="1123950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0483" name="Picture 6" descr="01 generation - PowerPoi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2274888"/>
            <a:ext cx="9080500" cy="3135312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H="1" flipV="1">
            <a:off x="334963" y="3475038"/>
            <a:ext cx="1377950" cy="3667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09950" y="3803650"/>
            <a:ext cx="71438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334963" y="3462338"/>
            <a:ext cx="5635625" cy="12700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967413" y="3462338"/>
            <a:ext cx="3175" cy="381000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44900" y="3429000"/>
            <a:ext cx="73025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3867150" y="3090863"/>
            <a:ext cx="71438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4095750" y="2797175"/>
            <a:ext cx="71438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4329113" y="2576513"/>
            <a:ext cx="71437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4557713" y="2433638"/>
            <a:ext cx="71437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4768850" y="2373313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5011738" y="2424113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5240338" y="2578100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5478463" y="2795588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5702300" y="3090863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5934075" y="3421063"/>
            <a:ext cx="71438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0499" name="TextBox 19"/>
          <p:cNvSpPr txBox="1">
            <a:spLocks noChangeArrowheads="1"/>
          </p:cNvSpPr>
          <p:nvPr/>
        </p:nvSpPr>
        <p:spPr bwMode="auto">
          <a:xfrm>
            <a:off x="1331913" y="354013"/>
            <a:ext cx="781208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CC0000"/>
                </a:solidFill>
              </a:rPr>
              <a:t>a.c. generation</a:t>
            </a:r>
            <a:endParaRPr lang="en-GB" altLang="en-US" sz="2400">
              <a:solidFill>
                <a:srgbClr val="CC0000"/>
              </a:solidFill>
            </a:endParaRPr>
          </a:p>
        </p:txBody>
      </p:sp>
      <p:sp>
        <p:nvSpPr>
          <p:cNvPr id="20500" name="Line 9"/>
          <p:cNvSpPr>
            <a:spLocks noChangeShapeType="1"/>
          </p:cNvSpPr>
          <p:nvPr/>
        </p:nvSpPr>
        <p:spPr bwMode="auto">
          <a:xfrm>
            <a:off x="0" y="1123950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1507" name="Picture 6" descr="01 generation - PowerPoi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2274888"/>
            <a:ext cx="9080500" cy="3135312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H="1">
            <a:off x="285750" y="3841750"/>
            <a:ext cx="1427163" cy="47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09950" y="3803650"/>
            <a:ext cx="71438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85750" y="3843338"/>
            <a:ext cx="5910263" cy="3175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44900" y="3429000"/>
            <a:ext cx="73025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3867150" y="3090863"/>
            <a:ext cx="71438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4095750" y="2797175"/>
            <a:ext cx="71438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4329113" y="2576513"/>
            <a:ext cx="71437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4557713" y="2433638"/>
            <a:ext cx="71437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4768850" y="2373313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5011738" y="2424113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5240338" y="2578100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5478463" y="2795588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5702300" y="3090863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5934075" y="3421063"/>
            <a:ext cx="71438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6153150" y="3806825"/>
            <a:ext cx="71438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523" name="TextBox 19"/>
          <p:cNvSpPr txBox="1">
            <a:spLocks noChangeArrowheads="1"/>
          </p:cNvSpPr>
          <p:nvPr/>
        </p:nvSpPr>
        <p:spPr bwMode="auto">
          <a:xfrm>
            <a:off x="1331913" y="354013"/>
            <a:ext cx="781208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CC0000"/>
                </a:solidFill>
              </a:rPr>
              <a:t>a.c. generation</a:t>
            </a:r>
            <a:endParaRPr lang="en-GB" altLang="en-US" sz="2400">
              <a:solidFill>
                <a:srgbClr val="CC0000"/>
              </a:solidFill>
            </a:endParaRPr>
          </a:p>
        </p:txBody>
      </p:sp>
      <p:sp>
        <p:nvSpPr>
          <p:cNvPr id="21524" name="Line 9"/>
          <p:cNvSpPr>
            <a:spLocks noChangeShapeType="1"/>
          </p:cNvSpPr>
          <p:nvPr/>
        </p:nvSpPr>
        <p:spPr bwMode="auto">
          <a:xfrm>
            <a:off x="0" y="1123950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2531" name="Picture 6" descr="01 generation - PowerPoi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2274888"/>
            <a:ext cx="9080500" cy="3135312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H="1">
            <a:off x="334963" y="3841750"/>
            <a:ext cx="1377950" cy="3730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09950" y="3803650"/>
            <a:ext cx="71438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338138" y="4214813"/>
            <a:ext cx="6091237" cy="4762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6424613" y="3843338"/>
            <a:ext cx="3175" cy="376237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44900" y="3429000"/>
            <a:ext cx="73025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3867150" y="3090863"/>
            <a:ext cx="71438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4095750" y="2797175"/>
            <a:ext cx="71438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4329113" y="2576513"/>
            <a:ext cx="71437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4557713" y="2433638"/>
            <a:ext cx="71437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4768850" y="2373313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5011738" y="2424113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5240338" y="2578100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5478463" y="2795588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5702300" y="3090863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5934075" y="3421063"/>
            <a:ext cx="71438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6154738" y="3805238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6388100" y="4181475"/>
            <a:ext cx="73025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2549" name="TextBox 21"/>
          <p:cNvSpPr txBox="1">
            <a:spLocks noChangeArrowheads="1"/>
          </p:cNvSpPr>
          <p:nvPr/>
        </p:nvSpPr>
        <p:spPr bwMode="auto">
          <a:xfrm>
            <a:off x="1331913" y="354013"/>
            <a:ext cx="781208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CC0000"/>
                </a:solidFill>
              </a:rPr>
              <a:t>a.c. generation</a:t>
            </a:r>
            <a:endParaRPr lang="en-GB" altLang="en-US" sz="2400">
              <a:solidFill>
                <a:srgbClr val="CC0000"/>
              </a:solidFill>
            </a:endParaRPr>
          </a:p>
        </p:txBody>
      </p:sp>
      <p:sp>
        <p:nvSpPr>
          <p:cNvPr id="22550" name="Line 9"/>
          <p:cNvSpPr>
            <a:spLocks noChangeShapeType="1"/>
          </p:cNvSpPr>
          <p:nvPr/>
        </p:nvSpPr>
        <p:spPr bwMode="auto">
          <a:xfrm>
            <a:off x="0" y="1123950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3555" name="Picture 6" descr="01 generation - PowerPoi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2274888"/>
            <a:ext cx="9080500" cy="3135312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H="1">
            <a:off x="474663" y="3841750"/>
            <a:ext cx="1238250" cy="7159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09950" y="3803650"/>
            <a:ext cx="71438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476250" y="4554538"/>
            <a:ext cx="6176963" cy="1587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653213" y="3843338"/>
            <a:ext cx="0" cy="711200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44900" y="3429000"/>
            <a:ext cx="73025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3867150" y="3090863"/>
            <a:ext cx="71438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4095750" y="2797175"/>
            <a:ext cx="71438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4329113" y="2576513"/>
            <a:ext cx="71437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4557713" y="2433638"/>
            <a:ext cx="71437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4768850" y="2373313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5011738" y="2424113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5240338" y="2578100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5478463" y="2795588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5702300" y="3090863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5934075" y="3421063"/>
            <a:ext cx="71438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6154738" y="3805238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6388100" y="4181475"/>
            <a:ext cx="73025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6615113" y="4516438"/>
            <a:ext cx="71437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3574" name="TextBox 28"/>
          <p:cNvSpPr txBox="1">
            <a:spLocks noChangeArrowheads="1"/>
          </p:cNvSpPr>
          <p:nvPr/>
        </p:nvSpPr>
        <p:spPr bwMode="auto">
          <a:xfrm>
            <a:off x="1331913" y="354013"/>
            <a:ext cx="781208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CC0000"/>
                </a:solidFill>
              </a:rPr>
              <a:t>a.c. generation</a:t>
            </a:r>
            <a:endParaRPr lang="en-GB" altLang="en-US" sz="2400">
              <a:solidFill>
                <a:srgbClr val="CC0000"/>
              </a:solidFill>
            </a:endParaRPr>
          </a:p>
        </p:txBody>
      </p:sp>
      <p:sp>
        <p:nvSpPr>
          <p:cNvPr id="23575" name="Line 9"/>
          <p:cNvSpPr>
            <a:spLocks noChangeShapeType="1"/>
          </p:cNvSpPr>
          <p:nvPr/>
        </p:nvSpPr>
        <p:spPr bwMode="auto">
          <a:xfrm>
            <a:off x="0" y="1123950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7" name="TextBox 12"/>
          <p:cNvSpPr txBox="1">
            <a:spLocks noChangeArrowheads="1"/>
          </p:cNvSpPr>
          <p:nvPr/>
        </p:nvSpPr>
        <p:spPr bwMode="auto">
          <a:xfrm>
            <a:off x="1331913" y="354013"/>
            <a:ext cx="781208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CC0000"/>
                </a:solidFill>
              </a:rPr>
              <a:t>a.c. generation</a:t>
            </a:r>
            <a:endParaRPr lang="en-GB" altLang="en-US" sz="2400">
              <a:solidFill>
                <a:srgbClr val="CC0000"/>
              </a:solidFill>
            </a:endParaRPr>
          </a:p>
        </p:txBody>
      </p:sp>
      <p:pic>
        <p:nvPicPr>
          <p:cNvPr id="8" name="Picture 7" descr="01 gener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503363"/>
            <a:ext cx="8745537" cy="486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Line 9"/>
          <p:cNvSpPr>
            <a:spLocks noChangeShapeType="1"/>
          </p:cNvSpPr>
          <p:nvPr/>
        </p:nvSpPr>
        <p:spPr bwMode="auto">
          <a:xfrm>
            <a:off x="0" y="1123950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4579" name="Picture 6" descr="01 generation - PowerPoi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2274888"/>
            <a:ext cx="9080500" cy="3135312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H="1">
            <a:off x="704850" y="3841750"/>
            <a:ext cx="1008063" cy="10112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09950" y="3803650"/>
            <a:ext cx="71438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706438" y="4852988"/>
            <a:ext cx="6180137" cy="15875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6881813" y="3843338"/>
            <a:ext cx="3175" cy="1025525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44900" y="3429000"/>
            <a:ext cx="73025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3867150" y="3090863"/>
            <a:ext cx="71438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4095750" y="2797175"/>
            <a:ext cx="71438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4329113" y="2576513"/>
            <a:ext cx="71437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4557713" y="2433638"/>
            <a:ext cx="71437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4768850" y="2373313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5011738" y="2424113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5240338" y="2578100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5478463" y="2795588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5702300" y="3090863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5934075" y="3421063"/>
            <a:ext cx="71438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6154738" y="3805238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6388100" y="4181475"/>
            <a:ext cx="73025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6615113" y="4516438"/>
            <a:ext cx="71437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6845300" y="4833938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4599" name="TextBox 28"/>
          <p:cNvSpPr txBox="1">
            <a:spLocks noChangeArrowheads="1"/>
          </p:cNvSpPr>
          <p:nvPr/>
        </p:nvSpPr>
        <p:spPr bwMode="auto">
          <a:xfrm>
            <a:off x="1331913" y="354013"/>
            <a:ext cx="781208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CC0000"/>
                </a:solidFill>
              </a:rPr>
              <a:t>a.c. generation</a:t>
            </a:r>
            <a:endParaRPr lang="en-GB" altLang="en-US" sz="2400">
              <a:solidFill>
                <a:srgbClr val="CC0000"/>
              </a:solidFill>
            </a:endParaRPr>
          </a:p>
        </p:txBody>
      </p:sp>
      <p:sp>
        <p:nvSpPr>
          <p:cNvPr id="24600" name="Line 9"/>
          <p:cNvSpPr>
            <a:spLocks noChangeShapeType="1"/>
          </p:cNvSpPr>
          <p:nvPr/>
        </p:nvSpPr>
        <p:spPr bwMode="auto">
          <a:xfrm>
            <a:off x="0" y="1123950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5603" name="Picture 6" descr="01 generation - PowerPoi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2274888"/>
            <a:ext cx="9080500" cy="3135312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H="1">
            <a:off x="990600" y="3841750"/>
            <a:ext cx="722313" cy="12350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09950" y="3803650"/>
            <a:ext cx="71438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990600" y="5072063"/>
            <a:ext cx="6115050" cy="6350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7108825" y="3841750"/>
            <a:ext cx="4763" cy="1236663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44900" y="3429000"/>
            <a:ext cx="73025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3867150" y="3090863"/>
            <a:ext cx="71438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4095750" y="2797175"/>
            <a:ext cx="71438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4329113" y="2576513"/>
            <a:ext cx="71437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4557713" y="2433638"/>
            <a:ext cx="71437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4768850" y="2373313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5011738" y="2424113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5240338" y="2578100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5478463" y="2795588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5702300" y="3090863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5934075" y="3421063"/>
            <a:ext cx="71438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6154738" y="3805238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6388100" y="4181475"/>
            <a:ext cx="73025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6615113" y="4516438"/>
            <a:ext cx="71437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6845300" y="4833938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7073900" y="5040313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5624" name="TextBox 28"/>
          <p:cNvSpPr txBox="1">
            <a:spLocks noChangeArrowheads="1"/>
          </p:cNvSpPr>
          <p:nvPr/>
        </p:nvSpPr>
        <p:spPr bwMode="auto">
          <a:xfrm>
            <a:off x="1331913" y="354013"/>
            <a:ext cx="781208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CC0000"/>
                </a:solidFill>
              </a:rPr>
              <a:t>a.c. generation</a:t>
            </a:r>
            <a:endParaRPr lang="en-GB" altLang="en-US" sz="2400">
              <a:solidFill>
                <a:srgbClr val="CC0000"/>
              </a:solidFill>
            </a:endParaRPr>
          </a:p>
        </p:txBody>
      </p:sp>
      <p:sp>
        <p:nvSpPr>
          <p:cNvPr id="25625" name="Line 9"/>
          <p:cNvSpPr>
            <a:spLocks noChangeShapeType="1"/>
          </p:cNvSpPr>
          <p:nvPr/>
        </p:nvSpPr>
        <p:spPr bwMode="auto">
          <a:xfrm>
            <a:off x="0" y="1123950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6627" name="Picture 6" descr="01 generation - PowerPoi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2274888"/>
            <a:ext cx="9080500" cy="3135312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H="1">
            <a:off x="1350963" y="3841750"/>
            <a:ext cx="361950" cy="13858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09950" y="3803650"/>
            <a:ext cx="71438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350963" y="5219700"/>
            <a:ext cx="5994400" cy="3175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7339013" y="3843338"/>
            <a:ext cx="6350" cy="1376362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44900" y="3429000"/>
            <a:ext cx="73025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3867150" y="3090863"/>
            <a:ext cx="71438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4095750" y="2797175"/>
            <a:ext cx="71438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4329113" y="2576513"/>
            <a:ext cx="71437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4557713" y="2433638"/>
            <a:ext cx="71437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4768850" y="2373313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5011738" y="2424113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5240338" y="2578100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5478463" y="2795588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5702300" y="3090863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5934075" y="3421063"/>
            <a:ext cx="71438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6154738" y="3805238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6388100" y="4181475"/>
            <a:ext cx="73025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6615113" y="4516438"/>
            <a:ext cx="71437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6845300" y="4833938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7073900" y="5040313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7307263" y="5181600"/>
            <a:ext cx="73025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6649" name="TextBox 28"/>
          <p:cNvSpPr txBox="1">
            <a:spLocks noChangeArrowheads="1"/>
          </p:cNvSpPr>
          <p:nvPr/>
        </p:nvSpPr>
        <p:spPr bwMode="auto">
          <a:xfrm>
            <a:off x="1331913" y="354013"/>
            <a:ext cx="781208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CC0000"/>
                </a:solidFill>
              </a:rPr>
              <a:t>a.c. generation</a:t>
            </a:r>
            <a:endParaRPr lang="en-GB" altLang="en-US" sz="2400">
              <a:solidFill>
                <a:srgbClr val="CC0000"/>
              </a:solidFill>
            </a:endParaRPr>
          </a:p>
        </p:txBody>
      </p:sp>
      <p:sp>
        <p:nvSpPr>
          <p:cNvPr id="26650" name="Line 9"/>
          <p:cNvSpPr>
            <a:spLocks noChangeShapeType="1"/>
          </p:cNvSpPr>
          <p:nvPr/>
        </p:nvSpPr>
        <p:spPr bwMode="auto">
          <a:xfrm>
            <a:off x="0" y="1123950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7651" name="Picture 6" descr="01 generation - PowerPoi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2274888"/>
            <a:ext cx="9080500" cy="3135312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1712913" y="3841750"/>
            <a:ext cx="3175" cy="14303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09950" y="3803650"/>
            <a:ext cx="71438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1716088" y="5268913"/>
            <a:ext cx="5856287" cy="1587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7567613" y="3843338"/>
            <a:ext cx="3175" cy="1425575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44900" y="3429000"/>
            <a:ext cx="73025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3867150" y="3090863"/>
            <a:ext cx="71438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4095750" y="2797175"/>
            <a:ext cx="71438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4329113" y="2576513"/>
            <a:ext cx="71437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4557713" y="2433638"/>
            <a:ext cx="71437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4768850" y="2373313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5011738" y="2424113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5240338" y="2578100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5478463" y="2795588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5702300" y="3090863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5934075" y="3421063"/>
            <a:ext cx="71438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6154738" y="3805238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6388100" y="4181475"/>
            <a:ext cx="73025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6615113" y="4516438"/>
            <a:ext cx="71437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6845300" y="4833938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7073900" y="5040313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7307263" y="5181600"/>
            <a:ext cx="73025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7531100" y="5230813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7674" name="TextBox 28"/>
          <p:cNvSpPr txBox="1">
            <a:spLocks noChangeArrowheads="1"/>
          </p:cNvSpPr>
          <p:nvPr/>
        </p:nvSpPr>
        <p:spPr bwMode="auto">
          <a:xfrm>
            <a:off x="1331913" y="354013"/>
            <a:ext cx="781208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CC0000"/>
                </a:solidFill>
              </a:rPr>
              <a:t>a.c. generation</a:t>
            </a:r>
            <a:endParaRPr lang="en-GB" altLang="en-US" sz="2400">
              <a:solidFill>
                <a:srgbClr val="CC0000"/>
              </a:solidFill>
            </a:endParaRPr>
          </a:p>
        </p:txBody>
      </p:sp>
      <p:sp>
        <p:nvSpPr>
          <p:cNvPr id="27675" name="Line 9"/>
          <p:cNvSpPr>
            <a:spLocks noChangeShapeType="1"/>
          </p:cNvSpPr>
          <p:nvPr/>
        </p:nvSpPr>
        <p:spPr bwMode="auto">
          <a:xfrm>
            <a:off x="0" y="1123950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8675" name="Picture 6" descr="01 generation - PowerPoi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2274888"/>
            <a:ext cx="9080500" cy="3135312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1712913" y="3841750"/>
            <a:ext cx="368300" cy="13827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09950" y="3803650"/>
            <a:ext cx="71438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078038" y="5219700"/>
            <a:ext cx="5718175" cy="1588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796213" y="3843338"/>
            <a:ext cx="0" cy="1376362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44900" y="3429000"/>
            <a:ext cx="73025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3867150" y="3090863"/>
            <a:ext cx="71438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4095750" y="2797175"/>
            <a:ext cx="71438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4329113" y="2576513"/>
            <a:ext cx="71437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4557713" y="2433638"/>
            <a:ext cx="71437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4768850" y="2373313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5011738" y="2424113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5240338" y="2578100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5478463" y="2795588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5702300" y="3090863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5934075" y="3421063"/>
            <a:ext cx="71438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6154738" y="3805238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6388100" y="4181475"/>
            <a:ext cx="73025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6615113" y="4516438"/>
            <a:ext cx="71437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6845300" y="4833938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7073900" y="5040313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7307263" y="5181600"/>
            <a:ext cx="73025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7531100" y="5230813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7759700" y="5181600"/>
            <a:ext cx="73025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8699" name="TextBox 28"/>
          <p:cNvSpPr txBox="1">
            <a:spLocks noChangeArrowheads="1"/>
          </p:cNvSpPr>
          <p:nvPr/>
        </p:nvSpPr>
        <p:spPr bwMode="auto">
          <a:xfrm>
            <a:off x="1331913" y="354013"/>
            <a:ext cx="781208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CC0000"/>
                </a:solidFill>
              </a:rPr>
              <a:t>a.c. generation</a:t>
            </a:r>
            <a:endParaRPr lang="en-GB" altLang="en-US" sz="2400">
              <a:solidFill>
                <a:srgbClr val="CC0000"/>
              </a:solidFill>
            </a:endParaRPr>
          </a:p>
        </p:txBody>
      </p:sp>
      <p:sp>
        <p:nvSpPr>
          <p:cNvPr id="28700" name="Line 9"/>
          <p:cNvSpPr>
            <a:spLocks noChangeShapeType="1"/>
          </p:cNvSpPr>
          <p:nvPr/>
        </p:nvSpPr>
        <p:spPr bwMode="auto">
          <a:xfrm>
            <a:off x="0" y="1123950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9699" name="Picture 6" descr="01 generation - PowerPoi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2274888"/>
            <a:ext cx="9080500" cy="3135312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1712913" y="3841750"/>
            <a:ext cx="727075" cy="123983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09950" y="3803650"/>
            <a:ext cx="71438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2436813" y="5075238"/>
            <a:ext cx="5591175" cy="3175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024813" y="3843338"/>
            <a:ext cx="3175" cy="1235075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44900" y="3429000"/>
            <a:ext cx="73025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3867150" y="3090863"/>
            <a:ext cx="71438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4095750" y="2797175"/>
            <a:ext cx="71438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4329113" y="2576513"/>
            <a:ext cx="71437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4557713" y="2433638"/>
            <a:ext cx="71437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4768850" y="2373313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5011738" y="2424113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5240338" y="2578100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5478463" y="2795588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5702300" y="3090863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5934075" y="3421063"/>
            <a:ext cx="71438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6154738" y="3805238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6388100" y="4181475"/>
            <a:ext cx="73025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6615113" y="4516438"/>
            <a:ext cx="71437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6845300" y="4833938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7073900" y="5040313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7307263" y="5181600"/>
            <a:ext cx="73025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7531100" y="5230813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7759700" y="5181600"/>
            <a:ext cx="73025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9" name="Oval 38"/>
          <p:cNvSpPr/>
          <p:nvPr/>
        </p:nvSpPr>
        <p:spPr>
          <a:xfrm>
            <a:off x="7986713" y="5040313"/>
            <a:ext cx="71437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9724" name="TextBox 28"/>
          <p:cNvSpPr txBox="1">
            <a:spLocks noChangeArrowheads="1"/>
          </p:cNvSpPr>
          <p:nvPr/>
        </p:nvSpPr>
        <p:spPr bwMode="auto">
          <a:xfrm>
            <a:off x="1331913" y="354013"/>
            <a:ext cx="781208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CC0000"/>
                </a:solidFill>
              </a:rPr>
              <a:t>a.c. generation</a:t>
            </a:r>
            <a:endParaRPr lang="en-GB" altLang="en-US" sz="2400">
              <a:solidFill>
                <a:srgbClr val="CC0000"/>
              </a:solidFill>
            </a:endParaRPr>
          </a:p>
        </p:txBody>
      </p:sp>
      <p:sp>
        <p:nvSpPr>
          <p:cNvPr id="29725" name="Line 9"/>
          <p:cNvSpPr>
            <a:spLocks noChangeShapeType="1"/>
          </p:cNvSpPr>
          <p:nvPr/>
        </p:nvSpPr>
        <p:spPr bwMode="auto">
          <a:xfrm>
            <a:off x="0" y="1123950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0723" name="Picture 6" descr="01 generation - PowerPoi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2274888"/>
            <a:ext cx="9080500" cy="3135312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1712913" y="3841750"/>
            <a:ext cx="1012825" cy="10160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09950" y="3803650"/>
            <a:ext cx="71438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2722563" y="4852988"/>
            <a:ext cx="5527675" cy="22225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250238" y="3843338"/>
            <a:ext cx="3175" cy="1031875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44900" y="3429000"/>
            <a:ext cx="73025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3867150" y="3090863"/>
            <a:ext cx="71438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4095750" y="2797175"/>
            <a:ext cx="71438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4329113" y="2576513"/>
            <a:ext cx="71437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4557713" y="2433638"/>
            <a:ext cx="71437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4768850" y="2373313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5011738" y="2424113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5240338" y="2578100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5478463" y="2795588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5702300" y="3090863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5934075" y="3421063"/>
            <a:ext cx="71438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6154738" y="3805238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6388100" y="4181475"/>
            <a:ext cx="73025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6615113" y="4516438"/>
            <a:ext cx="71437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6845300" y="4833938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7073900" y="5040313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7307263" y="5181600"/>
            <a:ext cx="73025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7531100" y="5230813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7759700" y="5181600"/>
            <a:ext cx="73025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9" name="Oval 38"/>
          <p:cNvSpPr/>
          <p:nvPr/>
        </p:nvSpPr>
        <p:spPr>
          <a:xfrm>
            <a:off x="7986713" y="5040313"/>
            <a:ext cx="71437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8212138" y="4835525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0749" name="TextBox 30"/>
          <p:cNvSpPr txBox="1">
            <a:spLocks noChangeArrowheads="1"/>
          </p:cNvSpPr>
          <p:nvPr/>
        </p:nvSpPr>
        <p:spPr bwMode="auto">
          <a:xfrm>
            <a:off x="1331913" y="354013"/>
            <a:ext cx="781208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CC0000"/>
                </a:solidFill>
              </a:rPr>
              <a:t>a.c. generation</a:t>
            </a:r>
            <a:endParaRPr lang="en-GB" altLang="en-US" sz="2400">
              <a:solidFill>
                <a:srgbClr val="CC0000"/>
              </a:solidFill>
            </a:endParaRPr>
          </a:p>
        </p:txBody>
      </p:sp>
      <p:sp>
        <p:nvSpPr>
          <p:cNvPr id="30750" name="Line 9"/>
          <p:cNvSpPr>
            <a:spLocks noChangeShapeType="1"/>
          </p:cNvSpPr>
          <p:nvPr/>
        </p:nvSpPr>
        <p:spPr bwMode="auto">
          <a:xfrm>
            <a:off x="0" y="1123950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1747" name="Picture 6" descr="01 generation - PowerPoi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2274888"/>
            <a:ext cx="9080500" cy="3135312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1712913" y="3841750"/>
            <a:ext cx="1241425" cy="7127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09950" y="3803650"/>
            <a:ext cx="71438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2952750" y="4551363"/>
            <a:ext cx="5526088" cy="9525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482013" y="3843338"/>
            <a:ext cx="0" cy="717550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44900" y="3429000"/>
            <a:ext cx="73025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3867150" y="3090863"/>
            <a:ext cx="71438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4095750" y="2797175"/>
            <a:ext cx="71438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4329113" y="2576513"/>
            <a:ext cx="71437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4557713" y="2433638"/>
            <a:ext cx="71437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4768850" y="2373313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5011738" y="2424113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5240338" y="2578100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5478463" y="2795588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5702300" y="3090863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5934075" y="3421063"/>
            <a:ext cx="71438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6154738" y="3805238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6388100" y="4181475"/>
            <a:ext cx="73025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6615113" y="4516438"/>
            <a:ext cx="71437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6845300" y="4833938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7073900" y="5040313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7307263" y="5181600"/>
            <a:ext cx="73025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7531100" y="5230813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7759700" y="5181600"/>
            <a:ext cx="73025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9" name="Oval 38"/>
          <p:cNvSpPr/>
          <p:nvPr/>
        </p:nvSpPr>
        <p:spPr>
          <a:xfrm>
            <a:off x="7986713" y="5040313"/>
            <a:ext cx="71437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8212138" y="4835525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8443913" y="4521200"/>
            <a:ext cx="71437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1774" name="TextBox 30"/>
          <p:cNvSpPr txBox="1">
            <a:spLocks noChangeArrowheads="1"/>
          </p:cNvSpPr>
          <p:nvPr/>
        </p:nvSpPr>
        <p:spPr bwMode="auto">
          <a:xfrm>
            <a:off x="1331913" y="354013"/>
            <a:ext cx="781208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CC0000"/>
                </a:solidFill>
              </a:rPr>
              <a:t>a.c. generation</a:t>
            </a:r>
            <a:endParaRPr lang="en-GB" altLang="en-US" sz="2400">
              <a:solidFill>
                <a:srgbClr val="CC0000"/>
              </a:solidFill>
            </a:endParaRPr>
          </a:p>
        </p:txBody>
      </p:sp>
      <p:sp>
        <p:nvSpPr>
          <p:cNvPr id="31775" name="Line 9"/>
          <p:cNvSpPr>
            <a:spLocks noChangeShapeType="1"/>
          </p:cNvSpPr>
          <p:nvPr/>
        </p:nvSpPr>
        <p:spPr bwMode="auto">
          <a:xfrm>
            <a:off x="0" y="1123950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2771" name="Picture 6" descr="01 generation - PowerPoi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2274888"/>
            <a:ext cx="9080500" cy="3135312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1712913" y="3841750"/>
            <a:ext cx="1382712" cy="3730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09950" y="3803650"/>
            <a:ext cx="71438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3087688" y="4211638"/>
            <a:ext cx="5622925" cy="9525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707438" y="3843338"/>
            <a:ext cx="3175" cy="376237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44900" y="3429000"/>
            <a:ext cx="73025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3867150" y="3090863"/>
            <a:ext cx="71438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4095750" y="2797175"/>
            <a:ext cx="71438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4329113" y="2576513"/>
            <a:ext cx="71437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4557713" y="2433638"/>
            <a:ext cx="71437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4768850" y="2373313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5011738" y="2424113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5240338" y="2578100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5478463" y="2795588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5702300" y="3090863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5934075" y="3421063"/>
            <a:ext cx="71438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6154738" y="3805238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6388100" y="4181475"/>
            <a:ext cx="73025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6615113" y="4516438"/>
            <a:ext cx="71437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6845300" y="4833938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7073900" y="5040313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7307263" y="5181600"/>
            <a:ext cx="73025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7531100" y="5230813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7759700" y="5181600"/>
            <a:ext cx="73025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9" name="Oval 38"/>
          <p:cNvSpPr/>
          <p:nvPr/>
        </p:nvSpPr>
        <p:spPr>
          <a:xfrm>
            <a:off x="7986713" y="5040313"/>
            <a:ext cx="71437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8212138" y="4835525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8443913" y="4521200"/>
            <a:ext cx="71437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8667750" y="4183063"/>
            <a:ext cx="71438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2799" name="TextBox 33"/>
          <p:cNvSpPr txBox="1">
            <a:spLocks noChangeArrowheads="1"/>
          </p:cNvSpPr>
          <p:nvPr/>
        </p:nvSpPr>
        <p:spPr bwMode="auto">
          <a:xfrm>
            <a:off x="1331913" y="354013"/>
            <a:ext cx="781208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CC0000"/>
                </a:solidFill>
              </a:rPr>
              <a:t>a.c. generation</a:t>
            </a:r>
            <a:endParaRPr lang="en-GB" altLang="en-US" sz="2400">
              <a:solidFill>
                <a:srgbClr val="CC0000"/>
              </a:solidFill>
            </a:endParaRPr>
          </a:p>
        </p:txBody>
      </p:sp>
      <p:sp>
        <p:nvSpPr>
          <p:cNvPr id="32800" name="Line 9"/>
          <p:cNvSpPr>
            <a:spLocks noChangeShapeType="1"/>
          </p:cNvSpPr>
          <p:nvPr/>
        </p:nvSpPr>
        <p:spPr bwMode="auto">
          <a:xfrm>
            <a:off x="0" y="1123950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3795" name="Picture 6" descr="01 generation - PowerPoi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2274888"/>
            <a:ext cx="9080500" cy="3135312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1712913" y="3841750"/>
            <a:ext cx="1431925" cy="15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09950" y="3803650"/>
            <a:ext cx="71438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3144838" y="3843338"/>
            <a:ext cx="5794375" cy="0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44900" y="3429000"/>
            <a:ext cx="73025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3867150" y="3090863"/>
            <a:ext cx="71438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4095750" y="2797175"/>
            <a:ext cx="71438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4329113" y="2576513"/>
            <a:ext cx="71437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4557713" y="2433638"/>
            <a:ext cx="71437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4768850" y="2373313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5011738" y="2424113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5240338" y="2578100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5478463" y="2795588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5702300" y="3090863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5934075" y="3421063"/>
            <a:ext cx="71438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6154738" y="3805238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6388100" y="4181475"/>
            <a:ext cx="73025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6615113" y="4516438"/>
            <a:ext cx="71437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6845300" y="4833938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7073900" y="5040313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7307263" y="5181600"/>
            <a:ext cx="73025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7531100" y="5230813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7759700" y="5181600"/>
            <a:ext cx="73025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9" name="Oval 38"/>
          <p:cNvSpPr/>
          <p:nvPr/>
        </p:nvSpPr>
        <p:spPr>
          <a:xfrm>
            <a:off x="7986713" y="5040313"/>
            <a:ext cx="71437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8212138" y="4835525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8443913" y="4521200"/>
            <a:ext cx="71437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8672513" y="4183063"/>
            <a:ext cx="71437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8901113" y="3806825"/>
            <a:ext cx="71437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3823" name="TextBox 33"/>
          <p:cNvSpPr txBox="1">
            <a:spLocks noChangeArrowheads="1"/>
          </p:cNvSpPr>
          <p:nvPr/>
        </p:nvSpPr>
        <p:spPr bwMode="auto">
          <a:xfrm>
            <a:off x="1331913" y="354013"/>
            <a:ext cx="781208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CC0000"/>
                </a:solidFill>
              </a:rPr>
              <a:t>a.c. generation</a:t>
            </a:r>
            <a:endParaRPr lang="en-GB" altLang="en-US" sz="2400">
              <a:solidFill>
                <a:srgbClr val="CC0000"/>
              </a:solidFill>
            </a:endParaRPr>
          </a:p>
        </p:txBody>
      </p:sp>
      <p:sp>
        <p:nvSpPr>
          <p:cNvPr id="33824" name="Line 9"/>
          <p:cNvSpPr>
            <a:spLocks noChangeShapeType="1"/>
          </p:cNvSpPr>
          <p:nvPr/>
        </p:nvSpPr>
        <p:spPr bwMode="auto">
          <a:xfrm>
            <a:off x="0" y="1123950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5" name="Picture 4" descr="02 gener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150" y="1258888"/>
            <a:ext cx="3768725" cy="559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Box 5"/>
          <p:cNvSpPr txBox="1">
            <a:spLocks noChangeArrowheads="1"/>
          </p:cNvSpPr>
          <p:nvPr/>
        </p:nvSpPr>
        <p:spPr bwMode="auto">
          <a:xfrm>
            <a:off x="1331913" y="354013"/>
            <a:ext cx="781208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CC0000"/>
                </a:solidFill>
              </a:rPr>
              <a:t>a.c. generation</a:t>
            </a:r>
            <a:endParaRPr lang="en-GB" altLang="en-US" sz="2400">
              <a:solidFill>
                <a:srgbClr val="CC0000"/>
              </a:solidFill>
            </a:endParaRPr>
          </a:p>
        </p:txBody>
      </p:sp>
      <p:sp>
        <p:nvSpPr>
          <p:cNvPr id="7173" name="Line 9"/>
          <p:cNvSpPr>
            <a:spLocks noChangeShapeType="1"/>
          </p:cNvSpPr>
          <p:nvPr/>
        </p:nvSpPr>
        <p:spPr bwMode="auto">
          <a:xfrm>
            <a:off x="0" y="1123950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4819" name="Picture 6" descr="01 generation - PowerPoi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2274888"/>
            <a:ext cx="9080500" cy="3135312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0"/>
          <p:cNvSpPr/>
          <p:nvPr/>
        </p:nvSpPr>
        <p:spPr>
          <a:xfrm>
            <a:off x="3409950" y="3803650"/>
            <a:ext cx="71438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3644900" y="3429000"/>
            <a:ext cx="73025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3867150" y="3090863"/>
            <a:ext cx="71438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4095750" y="2797175"/>
            <a:ext cx="71438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4329113" y="2576513"/>
            <a:ext cx="71437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4557713" y="2433638"/>
            <a:ext cx="71437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4768850" y="2373313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5011738" y="2424113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3" name="Oval 32"/>
          <p:cNvSpPr/>
          <p:nvPr/>
        </p:nvSpPr>
        <p:spPr>
          <a:xfrm>
            <a:off x="5240338" y="2578100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5478463" y="2795588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5702300" y="3090863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1" name="Oval 40"/>
          <p:cNvSpPr/>
          <p:nvPr/>
        </p:nvSpPr>
        <p:spPr>
          <a:xfrm>
            <a:off x="5934075" y="3421063"/>
            <a:ext cx="71438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6154738" y="3805238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6388100" y="4181475"/>
            <a:ext cx="73025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6615113" y="4516438"/>
            <a:ext cx="71437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6845300" y="4833938"/>
            <a:ext cx="73025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7073900" y="5040313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2" name="Oval 41"/>
          <p:cNvSpPr/>
          <p:nvPr/>
        </p:nvSpPr>
        <p:spPr>
          <a:xfrm>
            <a:off x="7307263" y="5181600"/>
            <a:ext cx="73025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6" name="Oval 45"/>
          <p:cNvSpPr/>
          <p:nvPr/>
        </p:nvSpPr>
        <p:spPr>
          <a:xfrm>
            <a:off x="7531100" y="5230813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7759700" y="5181600"/>
            <a:ext cx="73025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9" name="Oval 38"/>
          <p:cNvSpPr/>
          <p:nvPr/>
        </p:nvSpPr>
        <p:spPr>
          <a:xfrm>
            <a:off x="7986713" y="5040313"/>
            <a:ext cx="71437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8212138" y="4835525"/>
            <a:ext cx="73025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8443913" y="4521200"/>
            <a:ext cx="71437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8672513" y="4183063"/>
            <a:ext cx="71437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8901113" y="3806825"/>
            <a:ext cx="71437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7" name="Freeform 36"/>
          <p:cNvSpPr/>
          <p:nvPr/>
        </p:nvSpPr>
        <p:spPr>
          <a:xfrm>
            <a:off x="3448050" y="2405063"/>
            <a:ext cx="5492750" cy="2865437"/>
          </a:xfrm>
          <a:custGeom>
            <a:avLst/>
            <a:gdLst>
              <a:gd name="connsiteX0" fmla="*/ 0 w 5492750"/>
              <a:gd name="connsiteY0" fmla="*/ 1437217 h 2865967"/>
              <a:gd name="connsiteX1" fmla="*/ 228600 w 5492750"/>
              <a:gd name="connsiteY1" fmla="*/ 1056217 h 2865967"/>
              <a:gd name="connsiteX2" fmla="*/ 457200 w 5492750"/>
              <a:gd name="connsiteY2" fmla="*/ 719667 h 2865967"/>
              <a:gd name="connsiteX3" fmla="*/ 685800 w 5492750"/>
              <a:gd name="connsiteY3" fmla="*/ 427567 h 2865967"/>
              <a:gd name="connsiteX4" fmla="*/ 920750 w 5492750"/>
              <a:gd name="connsiteY4" fmla="*/ 205317 h 2865967"/>
              <a:gd name="connsiteX5" fmla="*/ 1149350 w 5492750"/>
              <a:gd name="connsiteY5" fmla="*/ 65617 h 2865967"/>
              <a:gd name="connsiteX6" fmla="*/ 1358900 w 5492750"/>
              <a:gd name="connsiteY6" fmla="*/ 2117 h 2865967"/>
              <a:gd name="connsiteX7" fmla="*/ 1600200 w 5492750"/>
              <a:gd name="connsiteY7" fmla="*/ 52917 h 2865967"/>
              <a:gd name="connsiteX8" fmla="*/ 1828800 w 5492750"/>
              <a:gd name="connsiteY8" fmla="*/ 205317 h 2865967"/>
              <a:gd name="connsiteX9" fmla="*/ 2063750 w 5492750"/>
              <a:gd name="connsiteY9" fmla="*/ 427567 h 2865967"/>
              <a:gd name="connsiteX10" fmla="*/ 2292350 w 5492750"/>
              <a:gd name="connsiteY10" fmla="*/ 726017 h 2865967"/>
              <a:gd name="connsiteX11" fmla="*/ 2520950 w 5492750"/>
              <a:gd name="connsiteY11" fmla="*/ 1056217 h 2865967"/>
              <a:gd name="connsiteX12" fmla="*/ 2743200 w 5492750"/>
              <a:gd name="connsiteY12" fmla="*/ 1437217 h 2865967"/>
              <a:gd name="connsiteX13" fmla="*/ 2978150 w 5492750"/>
              <a:gd name="connsiteY13" fmla="*/ 1811867 h 2865967"/>
              <a:gd name="connsiteX14" fmla="*/ 3206750 w 5492750"/>
              <a:gd name="connsiteY14" fmla="*/ 2148417 h 2865967"/>
              <a:gd name="connsiteX15" fmla="*/ 3435350 w 5492750"/>
              <a:gd name="connsiteY15" fmla="*/ 2465917 h 2865967"/>
              <a:gd name="connsiteX16" fmla="*/ 3663950 w 5492750"/>
              <a:gd name="connsiteY16" fmla="*/ 2675467 h 2865967"/>
              <a:gd name="connsiteX17" fmla="*/ 3892550 w 5492750"/>
              <a:gd name="connsiteY17" fmla="*/ 2815167 h 2865967"/>
              <a:gd name="connsiteX18" fmla="*/ 4114800 w 5492750"/>
              <a:gd name="connsiteY18" fmla="*/ 2865967 h 2865967"/>
              <a:gd name="connsiteX19" fmla="*/ 4349750 w 5492750"/>
              <a:gd name="connsiteY19" fmla="*/ 2815167 h 2865967"/>
              <a:gd name="connsiteX20" fmla="*/ 4572000 w 5492750"/>
              <a:gd name="connsiteY20" fmla="*/ 2675467 h 2865967"/>
              <a:gd name="connsiteX21" fmla="*/ 4800600 w 5492750"/>
              <a:gd name="connsiteY21" fmla="*/ 2465917 h 2865967"/>
              <a:gd name="connsiteX22" fmla="*/ 5029200 w 5492750"/>
              <a:gd name="connsiteY22" fmla="*/ 2148417 h 2865967"/>
              <a:gd name="connsiteX23" fmla="*/ 5257800 w 5492750"/>
              <a:gd name="connsiteY23" fmla="*/ 1811867 h 2865967"/>
              <a:gd name="connsiteX24" fmla="*/ 5492750 w 5492750"/>
              <a:gd name="connsiteY24" fmla="*/ 1437217 h 2865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492750" h="2865967">
                <a:moveTo>
                  <a:pt x="0" y="1437217"/>
                </a:moveTo>
                <a:cubicBezTo>
                  <a:pt x="76200" y="1306513"/>
                  <a:pt x="152400" y="1175809"/>
                  <a:pt x="228600" y="1056217"/>
                </a:cubicBezTo>
                <a:cubicBezTo>
                  <a:pt x="304800" y="936625"/>
                  <a:pt x="381000" y="824442"/>
                  <a:pt x="457200" y="719667"/>
                </a:cubicBezTo>
                <a:cubicBezTo>
                  <a:pt x="533400" y="614892"/>
                  <a:pt x="608542" y="513292"/>
                  <a:pt x="685800" y="427567"/>
                </a:cubicBezTo>
                <a:cubicBezTo>
                  <a:pt x="763058" y="341842"/>
                  <a:pt x="843492" y="265642"/>
                  <a:pt x="920750" y="205317"/>
                </a:cubicBezTo>
                <a:cubicBezTo>
                  <a:pt x="998008" y="144992"/>
                  <a:pt x="1076325" y="99484"/>
                  <a:pt x="1149350" y="65617"/>
                </a:cubicBezTo>
                <a:cubicBezTo>
                  <a:pt x="1222375" y="31750"/>
                  <a:pt x="1283758" y="4234"/>
                  <a:pt x="1358900" y="2117"/>
                </a:cubicBezTo>
                <a:cubicBezTo>
                  <a:pt x="1434042" y="0"/>
                  <a:pt x="1521883" y="19050"/>
                  <a:pt x="1600200" y="52917"/>
                </a:cubicBezTo>
                <a:cubicBezTo>
                  <a:pt x="1678517" y="86784"/>
                  <a:pt x="1751542" y="142875"/>
                  <a:pt x="1828800" y="205317"/>
                </a:cubicBezTo>
                <a:cubicBezTo>
                  <a:pt x="1906058" y="267759"/>
                  <a:pt x="1986492" y="340784"/>
                  <a:pt x="2063750" y="427567"/>
                </a:cubicBezTo>
                <a:cubicBezTo>
                  <a:pt x="2141008" y="514350"/>
                  <a:pt x="2216150" y="621242"/>
                  <a:pt x="2292350" y="726017"/>
                </a:cubicBezTo>
                <a:cubicBezTo>
                  <a:pt x="2368550" y="830792"/>
                  <a:pt x="2445808" y="937684"/>
                  <a:pt x="2520950" y="1056217"/>
                </a:cubicBezTo>
                <a:cubicBezTo>
                  <a:pt x="2596092" y="1174750"/>
                  <a:pt x="2667000" y="1311275"/>
                  <a:pt x="2743200" y="1437217"/>
                </a:cubicBezTo>
                <a:cubicBezTo>
                  <a:pt x="2819400" y="1563159"/>
                  <a:pt x="2900892" y="1693334"/>
                  <a:pt x="2978150" y="1811867"/>
                </a:cubicBezTo>
                <a:cubicBezTo>
                  <a:pt x="3055408" y="1930400"/>
                  <a:pt x="3130550" y="2039409"/>
                  <a:pt x="3206750" y="2148417"/>
                </a:cubicBezTo>
                <a:cubicBezTo>
                  <a:pt x="3282950" y="2257425"/>
                  <a:pt x="3359150" y="2378075"/>
                  <a:pt x="3435350" y="2465917"/>
                </a:cubicBezTo>
                <a:cubicBezTo>
                  <a:pt x="3511550" y="2553759"/>
                  <a:pt x="3587750" y="2617259"/>
                  <a:pt x="3663950" y="2675467"/>
                </a:cubicBezTo>
                <a:cubicBezTo>
                  <a:pt x="3740150" y="2733675"/>
                  <a:pt x="3817408" y="2783417"/>
                  <a:pt x="3892550" y="2815167"/>
                </a:cubicBezTo>
                <a:cubicBezTo>
                  <a:pt x="3967692" y="2846917"/>
                  <a:pt x="4038600" y="2865967"/>
                  <a:pt x="4114800" y="2865967"/>
                </a:cubicBezTo>
                <a:cubicBezTo>
                  <a:pt x="4191000" y="2865967"/>
                  <a:pt x="4273550" y="2846917"/>
                  <a:pt x="4349750" y="2815167"/>
                </a:cubicBezTo>
                <a:cubicBezTo>
                  <a:pt x="4425950" y="2783417"/>
                  <a:pt x="4496858" y="2733675"/>
                  <a:pt x="4572000" y="2675467"/>
                </a:cubicBezTo>
                <a:cubicBezTo>
                  <a:pt x="4647142" y="2617259"/>
                  <a:pt x="4724400" y="2553759"/>
                  <a:pt x="4800600" y="2465917"/>
                </a:cubicBezTo>
                <a:cubicBezTo>
                  <a:pt x="4876800" y="2378075"/>
                  <a:pt x="4953000" y="2257425"/>
                  <a:pt x="5029200" y="2148417"/>
                </a:cubicBezTo>
                <a:cubicBezTo>
                  <a:pt x="5105400" y="2039409"/>
                  <a:pt x="5180542" y="1930400"/>
                  <a:pt x="5257800" y="1811867"/>
                </a:cubicBezTo>
                <a:cubicBezTo>
                  <a:pt x="5335058" y="1693334"/>
                  <a:pt x="5454650" y="1499659"/>
                  <a:pt x="5492750" y="1437217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4846" name="TextBox 30"/>
          <p:cNvSpPr txBox="1">
            <a:spLocks noChangeArrowheads="1"/>
          </p:cNvSpPr>
          <p:nvPr/>
        </p:nvSpPr>
        <p:spPr bwMode="auto">
          <a:xfrm>
            <a:off x="1331913" y="354013"/>
            <a:ext cx="781208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CC0000"/>
                </a:solidFill>
              </a:rPr>
              <a:t>a.c. generation</a:t>
            </a:r>
            <a:endParaRPr lang="en-GB" altLang="en-US" sz="2400">
              <a:solidFill>
                <a:srgbClr val="CC0000"/>
              </a:solidFill>
            </a:endParaRPr>
          </a:p>
        </p:txBody>
      </p:sp>
      <p:sp>
        <p:nvSpPr>
          <p:cNvPr id="34847" name="Line 9"/>
          <p:cNvSpPr>
            <a:spLocks noChangeShapeType="1"/>
          </p:cNvSpPr>
          <p:nvPr/>
        </p:nvSpPr>
        <p:spPr bwMode="auto">
          <a:xfrm>
            <a:off x="0" y="1123950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800"/>
              <a:t>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74788"/>
            <a:ext cx="9144000" cy="5383212"/>
          </a:xfrm>
        </p:spPr>
        <p:txBody>
          <a:bodyPr lIns="360000" rIns="360000" anchor="ctr" anchorCtr="1"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b="1" dirty="0">
                <a:solidFill>
                  <a:schemeClr val="bg1"/>
                </a:solidFill>
              </a:rPr>
              <a:t>The End</a:t>
            </a:r>
            <a:endParaRPr lang="en-GB" altLang="en-US" sz="4400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FF0000"/>
                </a:solidFill>
              </a:rPr>
              <a:t>Unit 202: Principles of electrical science</a:t>
            </a:r>
            <a:endParaRPr lang="en-US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1709738"/>
          <a:ext cx="9144000" cy="1008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7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8062">
                <a:tc>
                  <a:txBody>
                    <a:bodyPr/>
                    <a:lstStyle/>
                    <a:p>
                      <a:pPr algn="r"/>
                      <a:r>
                        <a:rPr lang="en-GB" sz="4000" b="1" dirty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GB" sz="4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a:t>=</a:t>
                      </a:r>
                      <a:endParaRPr lang="en-GB" sz="40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4000" b="1" u="none" baseline="0" dirty="0">
                          <a:solidFill>
                            <a:srgbClr val="FF0000"/>
                          </a:solidFill>
                        </a:rPr>
                        <a:t>N.P</a:t>
                      </a:r>
                    </a:p>
                  </a:txBody>
                  <a:tcPr marT="45718" marB="4571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0" y="3290888"/>
          <a:ext cx="9144000" cy="1706880"/>
        </p:xfrm>
        <a:graphic>
          <a:graphicData uri="http://schemas.openxmlformats.org/drawingml/2006/table">
            <a:tbl>
              <a:tblPr/>
              <a:tblGrid>
                <a:gridCol w="1378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68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6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 dirty="0">
                          <a:solidFill>
                            <a:schemeClr val="accent4"/>
                          </a:solidFill>
                          <a:latin typeface="+mn-lt"/>
                          <a:ea typeface="Times New Roman"/>
                        </a:rPr>
                        <a:t>where: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800" dirty="0">
                          <a:solidFill>
                            <a:schemeClr val="accent4"/>
                          </a:solidFill>
                          <a:latin typeface="+mn-lt"/>
                          <a:ea typeface="Times New Roman"/>
                        </a:rPr>
                        <a:t>f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dirty="0">
                          <a:solidFill>
                            <a:schemeClr val="accent4"/>
                          </a:solidFill>
                          <a:latin typeface="+mn-lt"/>
                          <a:ea typeface="Times New Roman"/>
                        </a:rPr>
                        <a:t>=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 dirty="0">
                          <a:solidFill>
                            <a:schemeClr val="accent4"/>
                          </a:solidFill>
                          <a:latin typeface="+mn-lt"/>
                          <a:ea typeface="Times New Roman"/>
                        </a:rPr>
                        <a:t>Frequency (Hz)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2800">
                        <a:solidFill>
                          <a:schemeClr val="accent4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800" dirty="0">
                          <a:solidFill>
                            <a:schemeClr val="accent4"/>
                          </a:solidFill>
                          <a:latin typeface="+mn-lt"/>
                          <a:ea typeface="Times New Roman"/>
                        </a:rPr>
                        <a:t>N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dirty="0">
                          <a:solidFill>
                            <a:schemeClr val="accent4"/>
                          </a:solidFill>
                          <a:latin typeface="+mn-lt"/>
                          <a:ea typeface="Times New Roman"/>
                        </a:rPr>
                        <a:t>=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 dirty="0">
                          <a:solidFill>
                            <a:schemeClr val="accent4"/>
                          </a:solidFill>
                          <a:latin typeface="+mn-lt"/>
                          <a:ea typeface="Times New Roman"/>
                        </a:rPr>
                        <a:t>Speed in revolutions per second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2800">
                        <a:solidFill>
                          <a:schemeClr val="accent4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2800" dirty="0">
                          <a:solidFill>
                            <a:schemeClr val="accent4"/>
                          </a:solidFill>
                          <a:latin typeface="+mn-lt"/>
                          <a:ea typeface="Times New Roman"/>
                        </a:rPr>
                        <a:t>P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2800" dirty="0">
                          <a:solidFill>
                            <a:schemeClr val="accent4"/>
                          </a:solidFill>
                          <a:latin typeface="+mn-lt"/>
                          <a:ea typeface="Times New Roman"/>
                        </a:rPr>
                        <a:t>=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800" dirty="0">
                          <a:solidFill>
                            <a:schemeClr val="accent4"/>
                          </a:solidFill>
                          <a:latin typeface="+mn-lt"/>
                          <a:ea typeface="Times New Roman"/>
                        </a:rPr>
                        <a:t>Number of pairs of poles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6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GB" sz="2800">
                        <a:solidFill>
                          <a:srgbClr val="FF000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en-GB" sz="2800">
                        <a:solidFill>
                          <a:srgbClr val="FF000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GB" sz="2800" dirty="0">
                        <a:solidFill>
                          <a:srgbClr val="FF0000"/>
                        </a:solidFill>
                        <a:latin typeface="+mn-lt"/>
                        <a:ea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20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</a:rPr>
                        <a:t>(a North and South are one pair)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216" name="TextBox 7"/>
          <p:cNvSpPr txBox="1">
            <a:spLocks noChangeArrowheads="1"/>
          </p:cNvSpPr>
          <p:nvPr/>
        </p:nvSpPr>
        <p:spPr bwMode="auto">
          <a:xfrm>
            <a:off x="1331913" y="354013"/>
            <a:ext cx="781208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CC0000"/>
                </a:solidFill>
              </a:rPr>
              <a:t>a.c. generation</a:t>
            </a:r>
            <a:endParaRPr lang="en-GB" altLang="en-US" sz="2400">
              <a:solidFill>
                <a:srgbClr val="CC0000"/>
              </a:solidFill>
            </a:endParaRPr>
          </a:p>
        </p:txBody>
      </p:sp>
      <p:sp>
        <p:nvSpPr>
          <p:cNvPr id="8217" name="Line 9"/>
          <p:cNvSpPr>
            <a:spLocks noChangeShapeType="1"/>
          </p:cNvSpPr>
          <p:nvPr/>
        </p:nvSpPr>
        <p:spPr bwMode="auto">
          <a:xfrm>
            <a:off x="0" y="1123950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9219" name="Picture 6" descr="01 generation - PowerPoi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2274888"/>
            <a:ext cx="9080500" cy="313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V="1">
            <a:off x="1712913" y="3840163"/>
            <a:ext cx="1420812" cy="15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09950" y="3803650"/>
            <a:ext cx="71438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5" name="Straight Connector 14"/>
          <p:cNvCxnSpPr>
            <a:endCxn id="11" idx="2"/>
          </p:cNvCxnSpPr>
          <p:nvPr/>
        </p:nvCxnSpPr>
        <p:spPr>
          <a:xfrm flipV="1">
            <a:off x="3135313" y="3840163"/>
            <a:ext cx="274637" cy="3175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3" name="TextBox 7"/>
          <p:cNvSpPr txBox="1">
            <a:spLocks noChangeArrowheads="1"/>
          </p:cNvSpPr>
          <p:nvPr/>
        </p:nvSpPr>
        <p:spPr bwMode="auto">
          <a:xfrm>
            <a:off x="1331913" y="354013"/>
            <a:ext cx="781208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CC0000"/>
                </a:solidFill>
              </a:rPr>
              <a:t>a.c. generation</a:t>
            </a:r>
            <a:endParaRPr lang="en-GB" altLang="en-US" sz="2400">
              <a:solidFill>
                <a:srgbClr val="CC0000"/>
              </a:solidFill>
            </a:endParaRPr>
          </a:p>
        </p:txBody>
      </p:sp>
      <p:sp>
        <p:nvSpPr>
          <p:cNvPr id="9224" name="Line 9"/>
          <p:cNvSpPr>
            <a:spLocks noChangeShapeType="1"/>
          </p:cNvSpPr>
          <p:nvPr/>
        </p:nvSpPr>
        <p:spPr bwMode="auto">
          <a:xfrm>
            <a:off x="0" y="1123950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0243" name="Picture 6" descr="01 generation - PowerPoi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2274888"/>
            <a:ext cx="9080500" cy="3135312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V="1">
            <a:off x="1712913" y="3471863"/>
            <a:ext cx="1377950" cy="3698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09950" y="3803650"/>
            <a:ext cx="71438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3105150" y="3465513"/>
            <a:ext cx="576263" cy="6350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681413" y="3471863"/>
            <a:ext cx="1587" cy="371475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44900" y="3429000"/>
            <a:ext cx="73025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249" name="TextBox 11"/>
          <p:cNvSpPr txBox="1">
            <a:spLocks noChangeArrowheads="1"/>
          </p:cNvSpPr>
          <p:nvPr/>
        </p:nvSpPr>
        <p:spPr bwMode="auto">
          <a:xfrm>
            <a:off x="1331913" y="354013"/>
            <a:ext cx="781208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CC0000"/>
                </a:solidFill>
              </a:rPr>
              <a:t>a.c. generation</a:t>
            </a:r>
            <a:endParaRPr lang="en-GB" altLang="en-US" sz="2400">
              <a:solidFill>
                <a:srgbClr val="CC0000"/>
              </a:solidFill>
            </a:endParaRPr>
          </a:p>
        </p:txBody>
      </p:sp>
      <p:sp>
        <p:nvSpPr>
          <p:cNvPr id="10250" name="Line 9"/>
          <p:cNvSpPr>
            <a:spLocks noChangeShapeType="1"/>
          </p:cNvSpPr>
          <p:nvPr/>
        </p:nvSpPr>
        <p:spPr bwMode="auto">
          <a:xfrm>
            <a:off x="0" y="1123950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1267" name="Picture 6" descr="01 generation - PowerPoi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2274888"/>
            <a:ext cx="9080500" cy="3135312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V="1">
            <a:off x="1712913" y="3125788"/>
            <a:ext cx="1247775" cy="7159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09950" y="3803650"/>
            <a:ext cx="71438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952750" y="3124200"/>
            <a:ext cx="947738" cy="4763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903663" y="3128963"/>
            <a:ext cx="6350" cy="712787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44900" y="3429000"/>
            <a:ext cx="73025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3867150" y="3090863"/>
            <a:ext cx="71438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1274" name="TextBox 11"/>
          <p:cNvSpPr txBox="1">
            <a:spLocks noChangeArrowheads="1"/>
          </p:cNvSpPr>
          <p:nvPr/>
        </p:nvSpPr>
        <p:spPr bwMode="auto">
          <a:xfrm>
            <a:off x="1331913" y="354013"/>
            <a:ext cx="781208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CC0000"/>
                </a:solidFill>
              </a:rPr>
              <a:t>a.c. generation</a:t>
            </a:r>
            <a:endParaRPr lang="en-GB" altLang="en-US" sz="2400">
              <a:solidFill>
                <a:srgbClr val="CC0000"/>
              </a:solidFill>
            </a:endParaRPr>
          </a:p>
        </p:txBody>
      </p:sp>
      <p:sp>
        <p:nvSpPr>
          <p:cNvPr id="11275" name="Line 9"/>
          <p:cNvSpPr>
            <a:spLocks noChangeShapeType="1"/>
          </p:cNvSpPr>
          <p:nvPr/>
        </p:nvSpPr>
        <p:spPr bwMode="auto">
          <a:xfrm>
            <a:off x="0" y="1123950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2291" name="Picture 6" descr="01 generation - PowerPoi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2274888"/>
            <a:ext cx="9080500" cy="3135312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V="1">
            <a:off x="1712913" y="2836863"/>
            <a:ext cx="1011237" cy="100488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09950" y="3803650"/>
            <a:ext cx="71438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725738" y="2830513"/>
            <a:ext cx="1406525" cy="6350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4132263" y="2833688"/>
            <a:ext cx="1587" cy="1009650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44900" y="3429000"/>
            <a:ext cx="73025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3867150" y="3090863"/>
            <a:ext cx="71438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4095750" y="2797175"/>
            <a:ext cx="71438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2299" name="TextBox 11"/>
          <p:cNvSpPr txBox="1">
            <a:spLocks noChangeArrowheads="1"/>
          </p:cNvSpPr>
          <p:nvPr/>
        </p:nvSpPr>
        <p:spPr bwMode="auto">
          <a:xfrm>
            <a:off x="1331913" y="354013"/>
            <a:ext cx="781208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CC0000"/>
                </a:solidFill>
              </a:rPr>
              <a:t>a.c. generation</a:t>
            </a:r>
            <a:endParaRPr lang="en-GB" altLang="en-US" sz="2400">
              <a:solidFill>
                <a:srgbClr val="CC0000"/>
              </a:solidFill>
            </a:endParaRPr>
          </a:p>
        </p:txBody>
      </p:sp>
      <p:sp>
        <p:nvSpPr>
          <p:cNvPr id="12300" name="Line 9"/>
          <p:cNvSpPr>
            <a:spLocks noChangeShapeType="1"/>
          </p:cNvSpPr>
          <p:nvPr/>
        </p:nvSpPr>
        <p:spPr bwMode="auto">
          <a:xfrm>
            <a:off x="0" y="1123950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3315" name="Picture 6" descr="01 generation - PowerPoi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" y="2274888"/>
            <a:ext cx="9080500" cy="3135312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V="1">
            <a:off x="1712913" y="2609850"/>
            <a:ext cx="723900" cy="12319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409950" y="3803650"/>
            <a:ext cx="71438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436813" y="2611438"/>
            <a:ext cx="1933575" cy="3175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365625" y="2619375"/>
            <a:ext cx="1588" cy="1223963"/>
          </a:xfrm>
          <a:prstGeom prst="line">
            <a:avLst/>
          </a:prstGeom>
          <a:ln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44900" y="3429000"/>
            <a:ext cx="73025" cy="7143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3867150" y="3090863"/>
            <a:ext cx="71438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4095750" y="2797175"/>
            <a:ext cx="71438" cy="730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4329113" y="2576513"/>
            <a:ext cx="71437" cy="714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3324" name="TextBox 14"/>
          <p:cNvSpPr txBox="1">
            <a:spLocks noChangeArrowheads="1"/>
          </p:cNvSpPr>
          <p:nvPr/>
        </p:nvSpPr>
        <p:spPr bwMode="auto">
          <a:xfrm>
            <a:off x="1331913" y="354013"/>
            <a:ext cx="7812087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4400">
                <a:solidFill>
                  <a:srgbClr val="CC0000"/>
                </a:solidFill>
              </a:rPr>
              <a:t>a.c. generation</a:t>
            </a:r>
            <a:endParaRPr lang="en-GB" altLang="en-US" sz="2400">
              <a:solidFill>
                <a:srgbClr val="CC0000"/>
              </a:solidFill>
            </a:endParaRPr>
          </a:p>
        </p:txBody>
      </p:sp>
      <p:sp>
        <p:nvSpPr>
          <p:cNvPr id="13325" name="Line 9"/>
          <p:cNvSpPr>
            <a:spLocks noChangeShapeType="1"/>
          </p:cNvSpPr>
          <p:nvPr/>
        </p:nvSpPr>
        <p:spPr bwMode="auto">
          <a:xfrm>
            <a:off x="0" y="1123950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1285</TotalTime>
  <Words>212</Words>
  <Application>Microsoft Office PowerPoint</Application>
  <PresentationFormat>On-screen Show (4:3)</PresentationFormat>
  <Paragraphs>57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Cambria Math</vt:lpstr>
      <vt:lpstr>Times New Roman</vt:lpstr>
      <vt:lpstr>Custom Design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&amp; Guilds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Bob Hibbert</cp:lastModifiedBy>
  <cp:revision>232</cp:revision>
  <dcterms:created xsi:type="dcterms:W3CDTF">2010-05-25T15:15:29Z</dcterms:created>
  <dcterms:modified xsi:type="dcterms:W3CDTF">2017-10-05T15:40:04Z</dcterms:modified>
</cp:coreProperties>
</file>