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4"/>
  </p:notesMasterIdLst>
  <p:sldIdLst>
    <p:sldId id="269" r:id="rId3"/>
    <p:sldId id="302" r:id="rId4"/>
    <p:sldId id="303" r:id="rId5"/>
    <p:sldId id="304" r:id="rId6"/>
    <p:sldId id="305" r:id="rId7"/>
    <p:sldId id="306" r:id="rId8"/>
    <p:sldId id="307" r:id="rId9"/>
    <p:sldId id="298" r:id="rId10"/>
    <p:sldId id="308" r:id="rId11"/>
    <p:sldId id="309" r:id="rId12"/>
    <p:sldId id="277" r:id="rId1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5" autoAdjust="0"/>
  </p:normalViewPr>
  <p:slideViewPr>
    <p:cSldViewPr snapToGrid="0">
      <p:cViewPr varScale="1">
        <p:scale>
          <a:sx n="65" d="100"/>
          <a:sy n="65" d="100"/>
        </p:scale>
        <p:origin x="8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70FA1CD-AEF4-4713-8A70-2C22704412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917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4E71AF-2304-4974-B4B1-09482D1300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94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761FA-2084-4EF6-8345-EF800F52913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22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E23BF-6973-4207-90E5-286808BF0C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726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85D8C-B341-40FB-ABC5-74BB753992F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27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586FE-05E5-467D-95F4-466ADEB39B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812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21013-6D4C-490B-BCFD-45ADA060CE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464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0D46A-EB1B-4D0D-B7CE-046F6B0C36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122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8927E-034D-4185-88C0-6B9F8F0E5CE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950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CDDB8-5739-4E90-A7D7-018114956D7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049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D20F8-AE68-43DC-980B-4D136547B7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859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65F46-E464-4B15-875A-4A84989744D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74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E7987-C1DF-4DAF-B739-F398F0FBBC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670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634B4-5C6F-4FC7-ACC7-9A4EC0ED11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462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15880-7D5B-42CB-9698-F346054BEF2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090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4A070-D88B-4EAC-A913-74D45BE3A74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210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6C539-32CB-4738-939C-DBFD75B2BD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1019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D0CC6-46B4-48A3-8C4D-C14B171273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60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2F5F8-27AA-4165-992B-56471BB612A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80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A3C14-6262-4441-930F-1960F67924A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0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42CCE-B385-4DB6-A848-6AD03BBF42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4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40C29-DABC-426A-A2E6-5679574209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33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30080-1B09-4EE0-8745-B8D93E4159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11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8311A-711E-4967-9D4A-70EBE02CF1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7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0C1D5-0186-4D69-8DF1-2AFF99F18F6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9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36C1BBD4-1D36-413F-A23C-AC31E5267B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F47551BA-7FA4-4C00-B045-5354786EBF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4788"/>
            <a:ext cx="9144000" cy="5383212"/>
          </a:xfrm>
        </p:spPr>
        <p:txBody>
          <a:bodyPr lIns="360000" rIns="360000" anchor="ctr" anchorCtr="1"/>
          <a:lstStyle/>
          <a:p>
            <a:pPr algn="ctr"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</a:rPr>
              <a:t>Sine waves</a:t>
            </a:r>
          </a:p>
          <a:p>
            <a:pPr algn="ctr"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</a:rPr>
              <a:t>quantities</a:t>
            </a:r>
            <a:endParaRPr lang="en-GB" altLang="en-US" sz="4400" dirty="0">
              <a:solidFill>
                <a:schemeClr val="bg1"/>
              </a:solidFill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0000"/>
                </a:solidFill>
              </a:rPr>
              <a:t>Unit 202: Principles of electrical science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39" name="TextBox 10"/>
          <p:cNvSpPr txBox="1">
            <a:spLocks noChangeArrowheads="1"/>
          </p:cNvSpPr>
          <p:nvPr/>
        </p:nvSpPr>
        <p:spPr bwMode="auto">
          <a:xfrm>
            <a:off x="3444875" y="1873250"/>
            <a:ext cx="2095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800" b="1">
                <a:solidFill>
                  <a:srgbClr val="FF0000"/>
                </a:solidFill>
              </a:rPr>
              <a:t>RMS value</a:t>
            </a: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34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2595563"/>
            <a:ext cx="4833937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6" name="Rectangle 3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34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188" y="3679825"/>
            <a:ext cx="4614862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9" name="Rectangle 6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35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8" y="4637088"/>
            <a:ext cx="483552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2" name="Rectangle 9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35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8922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5530850"/>
            <a:ext cx="4614863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5" name="Rectangle 12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4356" name="TextBox 7"/>
          <p:cNvSpPr txBox="1">
            <a:spLocks noChangeArrowheads="1"/>
          </p:cNvSpPr>
          <p:nvPr/>
        </p:nvSpPr>
        <p:spPr bwMode="auto">
          <a:xfrm>
            <a:off x="938213" y="646113"/>
            <a:ext cx="78136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Sine waves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14357" name="Line 9"/>
          <p:cNvSpPr>
            <a:spLocks noChangeShapeType="1"/>
          </p:cNvSpPr>
          <p:nvPr/>
        </p:nvSpPr>
        <p:spPr bwMode="auto">
          <a:xfrm>
            <a:off x="0" y="141446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4788"/>
            <a:ext cx="9144000" cy="5383212"/>
          </a:xfrm>
        </p:spPr>
        <p:txBody>
          <a:bodyPr lIns="360000" rIns="360000" anchor="ctr" anchorCtr="1"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</a:rPr>
              <a:t>The End</a:t>
            </a:r>
            <a:endParaRPr lang="en-GB" altLang="en-US" sz="4400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0000"/>
                </a:solidFill>
              </a:rPr>
              <a:t>Unit 202: Principles of electrical science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" name="Picture 9" descr="01 Sine wave - 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9650"/>
            <a:ext cx="914400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Box 7"/>
          <p:cNvSpPr txBox="1">
            <a:spLocks noChangeArrowheads="1"/>
          </p:cNvSpPr>
          <p:nvPr/>
        </p:nvSpPr>
        <p:spPr bwMode="auto">
          <a:xfrm>
            <a:off x="952500" y="661988"/>
            <a:ext cx="781208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Sine waves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6149" name="Line 9"/>
          <p:cNvSpPr>
            <a:spLocks noChangeShapeType="1"/>
          </p:cNvSpPr>
          <p:nvPr/>
        </p:nvSpPr>
        <p:spPr bwMode="auto">
          <a:xfrm>
            <a:off x="14288" y="143192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171" name="Picture 9" descr="01 Sine wave - 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9650"/>
            <a:ext cx="914400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01 Sine wave - 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9650"/>
            <a:ext cx="914400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>
            <a:off x="7764463" y="2463800"/>
            <a:ext cx="11112" cy="1949450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712075" y="3049588"/>
            <a:ext cx="10461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FF0000"/>
                </a:solidFill>
              </a:rPr>
              <a:t>Peak</a:t>
            </a:r>
          </a:p>
          <a:p>
            <a:pPr eaLnBrk="1" hangingPunct="1"/>
            <a:r>
              <a:rPr lang="en-GB" altLang="en-US">
                <a:solidFill>
                  <a:srgbClr val="FF0000"/>
                </a:solidFill>
              </a:rPr>
              <a:t>voltage</a:t>
            </a:r>
          </a:p>
        </p:txBody>
      </p:sp>
      <p:sp>
        <p:nvSpPr>
          <p:cNvPr id="7175" name="TextBox 7"/>
          <p:cNvSpPr txBox="1">
            <a:spLocks noChangeArrowheads="1"/>
          </p:cNvSpPr>
          <p:nvPr/>
        </p:nvSpPr>
        <p:spPr bwMode="auto">
          <a:xfrm>
            <a:off x="946150" y="723900"/>
            <a:ext cx="78120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Sine waves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>
            <a:off x="7938" y="14938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195" name="Picture 10" descr="01 Sine wave - 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9650"/>
            <a:ext cx="914400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01 Sine wave - 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9650"/>
            <a:ext cx="914400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8"/>
          <p:cNvSpPr txBox="1">
            <a:spLocks noChangeArrowheads="1"/>
          </p:cNvSpPr>
          <p:nvPr/>
        </p:nvSpPr>
        <p:spPr bwMode="auto">
          <a:xfrm>
            <a:off x="7712075" y="3049588"/>
            <a:ext cx="10461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FF0000"/>
                </a:solidFill>
              </a:rPr>
              <a:t>Peak</a:t>
            </a:r>
          </a:p>
          <a:p>
            <a:pPr eaLnBrk="1" hangingPunct="1"/>
            <a:r>
              <a:rPr lang="en-GB" altLang="en-US">
                <a:solidFill>
                  <a:srgbClr val="FF0000"/>
                </a:solidFill>
              </a:rPr>
              <a:t>voltage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64463" y="2463800"/>
            <a:ext cx="11112" cy="1949450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78750" y="4413250"/>
            <a:ext cx="11113" cy="1949450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731125" y="5041900"/>
            <a:ext cx="1047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FF0000"/>
                </a:solidFill>
              </a:rPr>
              <a:t>Peak</a:t>
            </a:r>
          </a:p>
          <a:p>
            <a:pPr eaLnBrk="1" hangingPunct="1"/>
            <a:r>
              <a:rPr lang="en-GB" altLang="en-US">
                <a:solidFill>
                  <a:srgbClr val="FF0000"/>
                </a:solidFill>
              </a:rPr>
              <a:t>voltage</a:t>
            </a:r>
          </a:p>
        </p:txBody>
      </p:sp>
      <p:sp>
        <p:nvSpPr>
          <p:cNvPr id="8201" name="TextBox 7"/>
          <p:cNvSpPr txBox="1">
            <a:spLocks noChangeArrowheads="1"/>
          </p:cNvSpPr>
          <p:nvPr/>
        </p:nvSpPr>
        <p:spPr bwMode="auto">
          <a:xfrm>
            <a:off x="946150" y="601663"/>
            <a:ext cx="78120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Sine waves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7938" y="13700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219" name="Picture 11" descr="01 Sine wave - 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9650"/>
            <a:ext cx="914400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01 Sine wave - 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9650"/>
            <a:ext cx="914400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824662" y="2991261"/>
            <a:ext cx="10461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dirty="0">
                <a:solidFill>
                  <a:srgbClr val="FF0000"/>
                </a:solidFill>
              </a:rPr>
              <a:t>Peak</a:t>
            </a:r>
          </a:p>
          <a:p>
            <a:pPr eaLnBrk="1" hangingPunct="1"/>
            <a:r>
              <a:rPr lang="en-GB" altLang="en-US" dirty="0">
                <a:solidFill>
                  <a:srgbClr val="FF0000"/>
                </a:solidFill>
              </a:rPr>
              <a:t>voltage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764463" y="2463800"/>
            <a:ext cx="11112" cy="1949450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778750" y="4413250"/>
            <a:ext cx="11113" cy="1949450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24662" y="5387975"/>
            <a:ext cx="1047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dirty="0">
                <a:solidFill>
                  <a:srgbClr val="FF0000"/>
                </a:solidFill>
              </a:rPr>
              <a:t>Peak</a:t>
            </a:r>
          </a:p>
          <a:p>
            <a:pPr eaLnBrk="1" hangingPunct="1"/>
            <a:r>
              <a:rPr lang="en-GB" altLang="en-US" dirty="0">
                <a:solidFill>
                  <a:srgbClr val="FF0000"/>
                </a:solidFill>
              </a:rPr>
              <a:t>voltage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004175" y="2470150"/>
            <a:ext cx="4763" cy="3890963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950200" y="3933825"/>
            <a:ext cx="1047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FF0000"/>
                </a:solidFill>
              </a:rPr>
              <a:t>Peak to</a:t>
            </a:r>
          </a:p>
          <a:p>
            <a:pPr eaLnBrk="1" hangingPunct="1"/>
            <a:r>
              <a:rPr lang="en-GB" altLang="en-US">
                <a:solidFill>
                  <a:srgbClr val="FF0000"/>
                </a:solidFill>
              </a:rPr>
              <a:t>peak</a:t>
            </a:r>
          </a:p>
          <a:p>
            <a:pPr eaLnBrk="1" hangingPunct="1"/>
            <a:r>
              <a:rPr lang="en-GB" altLang="en-US">
                <a:solidFill>
                  <a:srgbClr val="FF0000"/>
                </a:solidFill>
              </a:rPr>
              <a:t>voltage</a:t>
            </a:r>
          </a:p>
        </p:txBody>
      </p:sp>
      <p:sp>
        <p:nvSpPr>
          <p:cNvPr id="9227" name="TextBox 7"/>
          <p:cNvSpPr txBox="1">
            <a:spLocks noChangeArrowheads="1"/>
          </p:cNvSpPr>
          <p:nvPr/>
        </p:nvSpPr>
        <p:spPr bwMode="auto">
          <a:xfrm>
            <a:off x="938213" y="6969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Sine waves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9228" name="Line 9"/>
          <p:cNvSpPr>
            <a:spLocks noChangeShapeType="1"/>
          </p:cNvSpPr>
          <p:nvPr/>
        </p:nvSpPr>
        <p:spPr bwMode="auto">
          <a:xfrm>
            <a:off x="0" y="14668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243" name="Picture 14" descr="01 Sine wave - 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9650"/>
            <a:ext cx="914400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01 Sine wave - 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9650"/>
            <a:ext cx="914400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>
            <a:off x="8004175" y="2470150"/>
            <a:ext cx="4763" cy="3890963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950200" y="3933825"/>
            <a:ext cx="1047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FF0000"/>
                </a:solidFill>
              </a:rPr>
              <a:t>Peak to</a:t>
            </a:r>
          </a:p>
          <a:p>
            <a:pPr eaLnBrk="1" hangingPunct="1"/>
            <a:r>
              <a:rPr lang="en-GB" altLang="en-US">
                <a:solidFill>
                  <a:srgbClr val="FF0000"/>
                </a:solidFill>
              </a:rPr>
              <a:t>peak</a:t>
            </a:r>
          </a:p>
          <a:p>
            <a:pPr eaLnBrk="1" hangingPunct="1"/>
            <a:r>
              <a:rPr lang="en-GB" altLang="en-US">
                <a:solidFill>
                  <a:srgbClr val="FF0000"/>
                </a:solidFill>
              </a:rPr>
              <a:t>voltage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6038" y="6542088"/>
            <a:ext cx="7423150" cy="33337"/>
          </a:xfrm>
          <a:prstGeom prst="straightConnector1">
            <a:avLst/>
          </a:prstGeom>
          <a:ln w="158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978150" y="6486525"/>
            <a:ext cx="1047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FF0000"/>
                </a:solidFill>
              </a:rPr>
              <a:t>1 cycle</a:t>
            </a:r>
          </a:p>
        </p:txBody>
      </p:sp>
      <p:sp>
        <p:nvSpPr>
          <p:cNvPr id="10249" name="TextBox 7"/>
          <p:cNvSpPr txBox="1">
            <a:spLocks noChangeArrowheads="1"/>
          </p:cNvSpPr>
          <p:nvPr/>
        </p:nvSpPr>
        <p:spPr bwMode="auto">
          <a:xfrm>
            <a:off x="938213" y="614363"/>
            <a:ext cx="78136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Sine waves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0" y="138430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28" y="2140437"/>
            <a:ext cx="5195887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056" y="3648562"/>
            <a:ext cx="5195887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2" name="TextBox 7"/>
          <p:cNvSpPr txBox="1">
            <a:spLocks noChangeArrowheads="1"/>
          </p:cNvSpPr>
          <p:nvPr/>
        </p:nvSpPr>
        <p:spPr bwMode="auto">
          <a:xfrm>
            <a:off x="865786" y="739775"/>
            <a:ext cx="78136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 dirty="0">
                <a:solidFill>
                  <a:srgbClr val="CC0000"/>
                </a:solidFill>
              </a:rPr>
              <a:t>Sine waves</a:t>
            </a:r>
            <a:endParaRPr lang="en-GB" altLang="en-US" sz="2400" dirty="0">
              <a:solidFill>
                <a:srgbClr val="CC0000"/>
              </a:solidFill>
            </a:endParaRP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0" y="150812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6" name="Picture 5" descr="02 Sine wave - 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2700"/>
            <a:ext cx="9144000" cy="55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02 Sine wave - 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2108200"/>
            <a:ext cx="9037637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02 Sine wave - 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1935163"/>
            <a:ext cx="904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392613" y="2432051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dirty="0">
                <a:solidFill>
                  <a:srgbClr val="FF0000"/>
                </a:solidFill>
              </a:rPr>
              <a:t>Average value </a:t>
            </a:r>
            <a:r>
              <a:rPr lang="en-GB" altLang="en-US" dirty="0">
                <a:solidFill>
                  <a:srgbClr val="0000FF"/>
                </a:solidFill>
              </a:rPr>
              <a:t>(= 0.636 x peak value)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754438" y="1808163"/>
            <a:ext cx="1939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FF0000"/>
                </a:solidFill>
              </a:rPr>
              <a:t>RMS value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756025" y="1809750"/>
            <a:ext cx="441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>
                <a:solidFill>
                  <a:srgbClr val="FF0000"/>
                </a:solidFill>
              </a:rPr>
              <a:t>RMS value </a:t>
            </a:r>
            <a:r>
              <a:rPr lang="en-GB" altLang="en-US">
                <a:solidFill>
                  <a:srgbClr val="0000FF"/>
                </a:solidFill>
              </a:rPr>
              <a:t>(= 0.707 x peak value)</a:t>
            </a:r>
          </a:p>
        </p:txBody>
      </p:sp>
      <p:sp>
        <p:nvSpPr>
          <p:cNvPr id="12297" name="TextBox 7"/>
          <p:cNvSpPr txBox="1">
            <a:spLocks noChangeArrowheads="1"/>
          </p:cNvSpPr>
          <p:nvPr/>
        </p:nvSpPr>
        <p:spPr bwMode="auto">
          <a:xfrm>
            <a:off x="1000125" y="514350"/>
            <a:ext cx="78120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Sine waves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>
            <a:off x="0" y="128270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09925" y="2081213"/>
            <a:ext cx="2811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800" b="1">
                <a:solidFill>
                  <a:srgbClr val="FF0000"/>
                </a:solidFill>
              </a:rPr>
              <a:t>Average value</a:t>
            </a: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928938"/>
            <a:ext cx="5326063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173538"/>
            <a:ext cx="50800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Rectangle 6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3322" name="TextBox 7"/>
          <p:cNvSpPr txBox="1">
            <a:spLocks noChangeArrowheads="1"/>
          </p:cNvSpPr>
          <p:nvPr/>
        </p:nvSpPr>
        <p:spPr bwMode="auto">
          <a:xfrm>
            <a:off x="898525" y="601663"/>
            <a:ext cx="781208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Sine waves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13323" name="Line 9"/>
          <p:cNvSpPr>
            <a:spLocks noChangeShapeType="1"/>
          </p:cNvSpPr>
          <p:nvPr/>
        </p:nvSpPr>
        <p:spPr bwMode="auto">
          <a:xfrm>
            <a:off x="-39688" y="1371600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81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235</cp:revision>
  <dcterms:created xsi:type="dcterms:W3CDTF">2010-05-25T15:15:29Z</dcterms:created>
  <dcterms:modified xsi:type="dcterms:W3CDTF">2017-10-05T15:48:57Z</dcterms:modified>
</cp:coreProperties>
</file>