
<file path=[Content_Types].xml><?xml version="1.0" encoding="utf-8"?>
<Types xmlns="http://schemas.openxmlformats.org/package/2006/content-types">
  <Default Extension="png" ContentType="image/png"/>
  <Default Extension="bin" ContentType="application/vnd.openxmlformats-officedocument.oleObject"/>
  <Default Extension="jpeg" ContentType="image/jpeg"/>
  <Default Extension="rels" ContentType="application/vnd.openxmlformats-package.relationships+xml"/>
  <Default Extension="xml" ContentType="application/xml"/>
  <Default Extension="vml" ContentType="application/vnd.openxmlformats-officedocument.vmlDrawing"/>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50" r:id="rId1"/>
    <p:sldMasterId id="2147483651" r:id="rId2"/>
  </p:sldMasterIdLst>
  <p:notesMasterIdLst>
    <p:notesMasterId r:id="rId17"/>
  </p:notesMasterIdLst>
  <p:sldIdLst>
    <p:sldId id="269" r:id="rId3"/>
    <p:sldId id="290" r:id="rId4"/>
    <p:sldId id="291" r:id="rId5"/>
    <p:sldId id="292" r:id="rId6"/>
    <p:sldId id="293" r:id="rId7"/>
    <p:sldId id="295" r:id="rId8"/>
    <p:sldId id="296" r:id="rId9"/>
    <p:sldId id="297" r:id="rId10"/>
    <p:sldId id="298" r:id="rId11"/>
    <p:sldId id="299" r:id="rId12"/>
    <p:sldId id="301" r:id="rId13"/>
    <p:sldId id="303" r:id="rId14"/>
    <p:sldId id="302" r:id="rId15"/>
    <p:sldId id="277" r:id="rId16"/>
  </p:sldIdLst>
  <p:sldSz cx="9144000" cy="6858000" type="screen4x3"/>
  <p:notesSz cx="6858000" cy="9144000"/>
  <p:defaultTextStyle>
    <a:defPPr>
      <a:defRPr lang="en-GB"/>
    </a:defPPr>
    <a:lvl1pPr algn="l" rtl="0" fontAlgn="base">
      <a:spcBef>
        <a:spcPct val="0"/>
      </a:spcBef>
      <a:spcAft>
        <a:spcPct val="0"/>
      </a:spcAft>
      <a:defRPr sz="2000" kern="1200">
        <a:solidFill>
          <a:schemeClr val="tx1"/>
        </a:solidFill>
        <a:latin typeface="Arial" charset="0"/>
        <a:ea typeface="+mn-ea"/>
        <a:cs typeface="Arial" charset="0"/>
      </a:defRPr>
    </a:lvl1pPr>
    <a:lvl2pPr marL="457200" algn="l" rtl="0" fontAlgn="base">
      <a:spcBef>
        <a:spcPct val="0"/>
      </a:spcBef>
      <a:spcAft>
        <a:spcPct val="0"/>
      </a:spcAft>
      <a:defRPr sz="2000" kern="1200">
        <a:solidFill>
          <a:schemeClr val="tx1"/>
        </a:solidFill>
        <a:latin typeface="Arial" charset="0"/>
        <a:ea typeface="+mn-ea"/>
        <a:cs typeface="Arial" charset="0"/>
      </a:defRPr>
    </a:lvl2pPr>
    <a:lvl3pPr marL="914400" algn="l" rtl="0" fontAlgn="base">
      <a:spcBef>
        <a:spcPct val="0"/>
      </a:spcBef>
      <a:spcAft>
        <a:spcPct val="0"/>
      </a:spcAft>
      <a:defRPr sz="2000" kern="1200">
        <a:solidFill>
          <a:schemeClr val="tx1"/>
        </a:solidFill>
        <a:latin typeface="Arial" charset="0"/>
        <a:ea typeface="+mn-ea"/>
        <a:cs typeface="Arial" charset="0"/>
      </a:defRPr>
    </a:lvl3pPr>
    <a:lvl4pPr marL="1371600" algn="l" rtl="0" fontAlgn="base">
      <a:spcBef>
        <a:spcPct val="0"/>
      </a:spcBef>
      <a:spcAft>
        <a:spcPct val="0"/>
      </a:spcAft>
      <a:defRPr sz="2000" kern="1200">
        <a:solidFill>
          <a:schemeClr val="tx1"/>
        </a:solidFill>
        <a:latin typeface="Arial" charset="0"/>
        <a:ea typeface="+mn-ea"/>
        <a:cs typeface="Arial" charset="0"/>
      </a:defRPr>
    </a:lvl4pPr>
    <a:lvl5pPr marL="1828800" algn="l" rtl="0" fontAlgn="base">
      <a:spcBef>
        <a:spcPct val="0"/>
      </a:spcBef>
      <a:spcAft>
        <a:spcPct val="0"/>
      </a:spcAft>
      <a:defRPr sz="2000" kern="1200">
        <a:solidFill>
          <a:schemeClr val="tx1"/>
        </a:solidFill>
        <a:latin typeface="Arial" charset="0"/>
        <a:ea typeface="+mn-ea"/>
        <a:cs typeface="Arial" charset="0"/>
      </a:defRPr>
    </a:lvl5pPr>
    <a:lvl6pPr marL="2286000" algn="l" defTabSz="914400" rtl="0" eaLnBrk="1" latinLnBrk="0" hangingPunct="1">
      <a:defRPr sz="2000" kern="1200">
        <a:solidFill>
          <a:schemeClr val="tx1"/>
        </a:solidFill>
        <a:latin typeface="Arial" charset="0"/>
        <a:ea typeface="+mn-ea"/>
        <a:cs typeface="Arial" charset="0"/>
      </a:defRPr>
    </a:lvl6pPr>
    <a:lvl7pPr marL="2743200" algn="l" defTabSz="914400" rtl="0" eaLnBrk="1" latinLnBrk="0" hangingPunct="1">
      <a:defRPr sz="2000" kern="1200">
        <a:solidFill>
          <a:schemeClr val="tx1"/>
        </a:solidFill>
        <a:latin typeface="Arial" charset="0"/>
        <a:ea typeface="+mn-ea"/>
        <a:cs typeface="Arial" charset="0"/>
      </a:defRPr>
    </a:lvl7pPr>
    <a:lvl8pPr marL="3200400" algn="l" defTabSz="914400" rtl="0" eaLnBrk="1" latinLnBrk="0" hangingPunct="1">
      <a:defRPr sz="2000" kern="1200">
        <a:solidFill>
          <a:schemeClr val="tx1"/>
        </a:solidFill>
        <a:latin typeface="Arial" charset="0"/>
        <a:ea typeface="+mn-ea"/>
        <a:cs typeface="Arial" charset="0"/>
      </a:defRPr>
    </a:lvl8pPr>
    <a:lvl9pPr marL="3657600" algn="l" defTabSz="914400" rtl="0" eaLnBrk="1" latinLnBrk="0" hangingPunct="1">
      <a:defRPr sz="2000" kern="1200">
        <a:solidFill>
          <a:schemeClr val="tx1"/>
        </a:solidFill>
        <a:latin typeface="Arial" charset="0"/>
        <a:ea typeface="+mn-ea"/>
        <a:cs typeface="Arial" charset="0"/>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FF0000"/>
    <a:srgbClr val="CC0000"/>
    <a:srgbClr val="0000FF"/>
    <a:srgbClr val="00FF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40" autoAdjust="0"/>
    <p:restoredTop sz="94595" autoAdjust="0"/>
  </p:normalViewPr>
  <p:slideViewPr>
    <p:cSldViewPr snapToGrid="0">
      <p:cViewPr varScale="1">
        <p:scale>
          <a:sx n="65" d="100"/>
          <a:sy n="65" d="100"/>
        </p:scale>
        <p:origin x="894" y="60"/>
      </p:cViewPr>
      <p:guideLst>
        <p:guide orient="horz" pos="2160"/>
        <p:guide pos="2880"/>
      </p:guideLst>
    </p:cSldViewPr>
  </p:slideViewPr>
  <p:outlineViewPr>
    <p:cViewPr>
      <p:scale>
        <a:sx n="33" d="100"/>
        <a:sy n="33" d="100"/>
      </p:scale>
      <p:origin x="0" y="0"/>
    </p:cViewPr>
  </p:outlineViewPr>
  <p:notesTextViewPr>
    <p:cViewPr>
      <p:scale>
        <a:sx n="100" d="100"/>
        <a:sy n="100" d="100"/>
      </p:scale>
      <p:origin x="0" y="0"/>
    </p:cViewPr>
  </p:notesTextViewPr>
  <p:notesViewPr>
    <p:cSldViewPr snapToGrid="0">
      <p:cViewPr varScale="1">
        <p:scale>
          <a:sx n="57" d="100"/>
          <a:sy n="57" d="100"/>
        </p:scale>
        <p:origin x="-1170" y="-96"/>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presProps" Target="presProps.xml"/><Relationship Id="rId3" Type="http://schemas.openxmlformats.org/officeDocument/2006/relationships/slide" Target="slides/slide1.xml"/><Relationship Id="rId21"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notesMaster" Target="notesMasters/notesMaster1.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5" Type="http://schemas.openxmlformats.org/officeDocument/2006/relationships/slide" Target="slides/slide3.xml"/><Relationship Id="rId15" Type="http://schemas.openxmlformats.org/officeDocument/2006/relationships/slide" Target="slides/slide13.xml"/><Relationship Id="rId10" Type="http://schemas.openxmlformats.org/officeDocument/2006/relationships/slide" Target="slides/slide8.xml"/><Relationship Id="rId19" Type="http://schemas.openxmlformats.org/officeDocument/2006/relationships/viewProps" Target="view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microsoft.com/office/2015/10/relationships/revisionInfo" Target="revisionInfo.xml"/></Relationships>
</file>

<file path=ppt/drawings/_rels/vmlDrawing1.vml.rels><?xml version="1.0" encoding="UTF-8" standalone="yes"?>
<Relationships xmlns="http://schemas.openxmlformats.org/package/2006/relationships"><Relationship Id="rId1" Type="http://schemas.openxmlformats.org/officeDocument/2006/relationships/image" Target="../media/image11.png"/></Relationships>
</file>

<file path=ppt/drawings/_rels/vmlDrawing2.vml.rels><?xml version="1.0" encoding="UTF-8" standalone="yes"?>
<Relationships xmlns="http://schemas.openxmlformats.org/package/2006/relationships"><Relationship Id="rId1" Type="http://schemas.openxmlformats.org/officeDocument/2006/relationships/image" Target="../media/image12.png"/></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5058" name="Rectangle 2"/>
          <p:cNvSpPr>
            <a:spLocks noGrp="1" noChangeArrowheads="1"/>
          </p:cNvSpPr>
          <p:nvPr>
            <p:ph type="hdr" sz="quarter"/>
          </p:nvPr>
        </p:nvSpPr>
        <p:spPr bwMode="auto">
          <a:xfrm>
            <a:off x="0"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200">
                <a:cs typeface="+mn-cs"/>
              </a:defRPr>
            </a:lvl1pPr>
          </a:lstStyle>
          <a:p>
            <a:pPr>
              <a:defRPr/>
            </a:pPr>
            <a:endParaRPr lang="en-GB"/>
          </a:p>
        </p:txBody>
      </p:sp>
      <p:sp>
        <p:nvSpPr>
          <p:cNvPr id="45059" name="Rectangle 3"/>
          <p:cNvSpPr>
            <a:spLocks noGrp="1" noChangeArrowheads="1"/>
          </p:cNvSpPr>
          <p:nvPr>
            <p:ph type="dt" idx="1"/>
          </p:nvPr>
        </p:nvSpPr>
        <p:spPr bwMode="auto">
          <a:xfrm>
            <a:off x="3884613" y="0"/>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200">
                <a:cs typeface="+mn-cs"/>
              </a:defRPr>
            </a:lvl1pPr>
          </a:lstStyle>
          <a:p>
            <a:pPr>
              <a:defRPr/>
            </a:pPr>
            <a:endParaRPr lang="en-GB"/>
          </a:p>
        </p:txBody>
      </p:sp>
      <p:sp>
        <p:nvSpPr>
          <p:cNvPr id="20484"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headEnd/>
            <a:tailEnd/>
          </a:ln>
          <a:extLst>
            <a:ext uri="{909E8E84-426E-40DD-AFC4-6F175D3DCCD1}">
              <a14:hiddenFill xmlns:a14="http://schemas.microsoft.com/office/drawing/2010/main">
                <a:solidFill>
                  <a:srgbClr val="FFFFFF"/>
                </a:solidFill>
              </a14:hiddenFill>
            </a:ext>
          </a:extLst>
        </p:spPr>
      </p:sp>
      <p:sp>
        <p:nvSpPr>
          <p:cNvPr id="45061"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en-GB" noProof="0"/>
              <a:t>Click to edit Master text styles</a:t>
            </a:r>
          </a:p>
          <a:p>
            <a:pPr lvl="1"/>
            <a:r>
              <a:rPr lang="en-GB" noProof="0"/>
              <a:t>Second level</a:t>
            </a:r>
          </a:p>
          <a:p>
            <a:pPr lvl="2"/>
            <a:r>
              <a:rPr lang="en-GB" noProof="0"/>
              <a:t>Third level</a:t>
            </a:r>
          </a:p>
          <a:p>
            <a:pPr lvl="3"/>
            <a:r>
              <a:rPr lang="en-GB" noProof="0"/>
              <a:t>Fourth level</a:t>
            </a:r>
          </a:p>
          <a:p>
            <a:pPr lvl="4"/>
            <a:r>
              <a:rPr lang="en-GB" noProof="0"/>
              <a:t>Fifth level</a:t>
            </a:r>
          </a:p>
        </p:txBody>
      </p:sp>
      <p:sp>
        <p:nvSpPr>
          <p:cNvPr id="45062" name="Rectangle 6"/>
          <p:cNvSpPr>
            <a:spLocks noGrp="1" noChangeArrowheads="1"/>
          </p:cNvSpPr>
          <p:nvPr>
            <p:ph type="ftr" sz="quarter" idx="4"/>
          </p:nvPr>
        </p:nvSpPr>
        <p:spPr bwMode="auto">
          <a:xfrm>
            <a:off x="0"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defRPr sz="1200">
                <a:cs typeface="+mn-cs"/>
              </a:defRPr>
            </a:lvl1pPr>
          </a:lstStyle>
          <a:p>
            <a:pPr>
              <a:defRPr/>
            </a:pPr>
            <a:endParaRPr lang="en-GB"/>
          </a:p>
        </p:txBody>
      </p:sp>
      <p:sp>
        <p:nvSpPr>
          <p:cNvPr id="45063" name="Rectangle 7"/>
          <p:cNvSpPr>
            <a:spLocks noGrp="1" noChangeArrowheads="1"/>
          </p:cNvSpPr>
          <p:nvPr>
            <p:ph type="sldNum" sz="quarter" idx="5"/>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a:defRPr sz="1200">
                <a:cs typeface="+mn-cs"/>
              </a:defRPr>
            </a:lvl1pPr>
          </a:lstStyle>
          <a:p>
            <a:pPr>
              <a:defRPr/>
            </a:pPr>
            <a:fld id="{BF72B473-A95A-45CE-938B-729FD3CC45BF}" type="slidenum">
              <a:rPr lang="en-GB"/>
              <a:pPr>
                <a:defRPr/>
              </a:pPr>
              <a:t>‹#›</a:t>
            </a:fld>
            <a:endParaRPr lang="en-GB"/>
          </a:p>
        </p:txBody>
      </p:sp>
    </p:spTree>
    <p:extLst>
      <p:ext uri="{BB962C8B-B14F-4D97-AF65-F5344CB8AC3E}">
        <p14:creationId xmlns:p14="http://schemas.microsoft.com/office/powerpoint/2010/main" val="783046998"/>
      </p:ext>
    </p:extLst>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a:t>Click to edit Master title style</a:t>
            </a:r>
            <a:endParaRPr lang="en-GB"/>
          </a:p>
        </p:txBody>
      </p:sp>
      <p:sp>
        <p:nvSpPr>
          <p:cNvPr id="3" name="Subtitle 2"/>
          <p:cNvSpPr>
            <a:spLocks noGrp="1"/>
          </p:cNvSpPr>
          <p:nvPr>
            <p:ph type="subTitle" idx="1"/>
          </p:nvPr>
        </p:nvSpPr>
        <p:spPr>
          <a:xfrm>
            <a:off x="1371600" y="3886200"/>
            <a:ext cx="6400800" cy="1752600"/>
          </a:xfrm>
        </p:spPr>
        <p:txBody>
          <a:bodyPr/>
          <a:lstStyle>
            <a:lvl1pPr marL="0" indent="0" algn="ctr">
              <a:buNone/>
              <a:defRPr/>
            </a:lvl1pPr>
            <a:lvl2pPr marL="457200" indent="0" algn="ctr">
              <a:buNone/>
              <a:defRPr/>
            </a:lvl2pPr>
            <a:lvl3pPr marL="914400" indent="0" algn="ctr">
              <a:buNone/>
              <a:defRPr/>
            </a:lvl3pPr>
            <a:lvl4pPr marL="1371600" indent="0" algn="ctr">
              <a:buNone/>
              <a:defRPr/>
            </a:lvl4pPr>
            <a:lvl5pPr marL="1828800" indent="0" algn="ctr">
              <a:buNone/>
              <a:defRPr/>
            </a:lvl5pPr>
            <a:lvl6pPr marL="2286000" indent="0" algn="ctr">
              <a:buNone/>
              <a:defRPr/>
            </a:lvl6pPr>
            <a:lvl7pPr marL="2743200" indent="0" algn="ctr">
              <a:buNone/>
              <a:defRPr/>
            </a:lvl7pPr>
            <a:lvl8pPr marL="3200400" indent="0" algn="ctr">
              <a:buNone/>
              <a:defRPr/>
            </a:lvl8pPr>
            <a:lvl9pPr marL="3657600" indent="0" algn="ctr">
              <a:buNone/>
              <a:defRPr/>
            </a:lvl9pPr>
          </a:lstStyle>
          <a:p>
            <a:r>
              <a:rPr lang="en-US"/>
              <a:t>Click to edit Master subtitle style</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939E5C9A-CC29-4092-98CB-937B5B9F9E96}" type="slidenum">
              <a:rPr lang="en-GB"/>
              <a:pPr>
                <a:defRPr/>
              </a:pPr>
              <a:t>‹#›</a:t>
            </a:fld>
            <a:endParaRPr lang="en-GB"/>
          </a:p>
        </p:txBody>
      </p:sp>
    </p:spTree>
    <p:extLst>
      <p:ext uri="{BB962C8B-B14F-4D97-AF65-F5344CB8AC3E}">
        <p14:creationId xmlns:p14="http://schemas.microsoft.com/office/powerpoint/2010/main" val="161938005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645D3DC5-8418-4506-A7BA-933829C954C5}" type="slidenum">
              <a:rPr lang="en-GB"/>
              <a:pPr>
                <a:defRPr/>
              </a:pPr>
              <a:t>‹#›</a:t>
            </a:fld>
            <a:endParaRPr lang="en-GB"/>
          </a:p>
        </p:txBody>
      </p:sp>
    </p:spTree>
    <p:extLst>
      <p:ext uri="{BB962C8B-B14F-4D97-AF65-F5344CB8AC3E}">
        <p14:creationId xmlns:p14="http://schemas.microsoft.com/office/powerpoint/2010/main" val="276065552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199A825D-C793-4994-8B84-AB630BD873F5}" type="slidenum">
              <a:rPr lang="en-GB"/>
              <a:pPr>
                <a:defRPr/>
              </a:pPr>
              <a:t>‹#›</a:t>
            </a:fld>
            <a:endParaRPr lang="en-GB"/>
          </a:p>
        </p:txBody>
      </p:sp>
    </p:spTree>
    <p:extLst>
      <p:ext uri="{BB962C8B-B14F-4D97-AF65-F5344CB8AC3E}">
        <p14:creationId xmlns:p14="http://schemas.microsoft.com/office/powerpoint/2010/main" val="180948903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Line 7"/>
          <p:cNvSpPr>
            <a:spLocks noChangeShapeType="1"/>
          </p:cNvSpPr>
          <p:nvPr/>
        </p:nvSpPr>
        <p:spPr bwMode="auto">
          <a:xfrm>
            <a:off x="0" y="1196975"/>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
        <p:nvSpPr>
          <p:cNvPr id="54274" name="Rectangle 2"/>
          <p:cNvSpPr>
            <a:spLocks noGrp="1" noChangeArrowheads="1"/>
          </p:cNvSpPr>
          <p:nvPr>
            <p:ph type="ctrTitle"/>
          </p:nvPr>
        </p:nvSpPr>
        <p:spPr>
          <a:xfrm>
            <a:off x="684213" y="188913"/>
            <a:ext cx="7772400" cy="792162"/>
          </a:xfrm>
        </p:spPr>
        <p:txBody>
          <a:bodyPr/>
          <a:lstStyle>
            <a:lvl1pPr>
              <a:defRPr/>
            </a:lvl1pPr>
          </a:lstStyle>
          <a:p>
            <a:pPr lvl="0"/>
            <a:r>
              <a:rPr lang="en-GB" noProof="0"/>
              <a:t>Click to edit Master title style</a:t>
            </a:r>
          </a:p>
        </p:txBody>
      </p:sp>
      <p:sp>
        <p:nvSpPr>
          <p:cNvPr id="54275" name="Rectangle 3"/>
          <p:cNvSpPr>
            <a:spLocks noGrp="1" noChangeArrowheads="1"/>
          </p:cNvSpPr>
          <p:nvPr>
            <p:ph type="subTitle" idx="1"/>
          </p:nvPr>
        </p:nvSpPr>
        <p:spPr>
          <a:xfrm>
            <a:off x="684213" y="1557338"/>
            <a:ext cx="7775575" cy="4464050"/>
          </a:xfrm>
        </p:spPr>
        <p:txBody>
          <a:bodyPr/>
          <a:lstStyle>
            <a:lvl1pPr marL="0" indent="0" algn="ctr">
              <a:buFontTx/>
              <a:buNone/>
              <a:defRPr/>
            </a:lvl1pPr>
          </a:lstStyle>
          <a:p>
            <a:pPr lvl="0"/>
            <a:r>
              <a:rPr lang="en-GB" noProof="0"/>
              <a:t>Click to edit Master subtitle style</a:t>
            </a:r>
          </a:p>
        </p:txBody>
      </p:sp>
      <p:sp>
        <p:nvSpPr>
          <p:cNvPr id="5" name="Rectangle 4"/>
          <p:cNvSpPr>
            <a:spLocks noGrp="1" noChangeArrowheads="1"/>
          </p:cNvSpPr>
          <p:nvPr>
            <p:ph type="dt" sz="half" idx="10"/>
          </p:nvPr>
        </p:nvSpPr>
        <p:spPr/>
        <p:txBody>
          <a:bodyPr/>
          <a:lstStyle>
            <a:lvl1pPr>
              <a:defRPr/>
            </a:lvl1pPr>
          </a:lstStyle>
          <a:p>
            <a:pPr>
              <a:defRPr/>
            </a:pPr>
            <a:endParaRPr lang="en-GB"/>
          </a:p>
        </p:txBody>
      </p:sp>
      <p:sp>
        <p:nvSpPr>
          <p:cNvPr id="6" name="Rectangle 5"/>
          <p:cNvSpPr>
            <a:spLocks noGrp="1" noChangeArrowheads="1"/>
          </p:cNvSpPr>
          <p:nvPr>
            <p:ph type="ftr" sz="quarter" idx="11"/>
          </p:nvPr>
        </p:nvSpPr>
        <p:spPr/>
        <p:txBody>
          <a:bodyPr/>
          <a:lstStyle>
            <a:lvl1pPr>
              <a:defRPr/>
            </a:lvl1pPr>
          </a:lstStyle>
          <a:p>
            <a:pPr>
              <a:defRPr/>
            </a:pPr>
            <a:endParaRPr lang="en-GB"/>
          </a:p>
        </p:txBody>
      </p:sp>
      <p:sp>
        <p:nvSpPr>
          <p:cNvPr id="7" name="Rectangle 6"/>
          <p:cNvSpPr>
            <a:spLocks noGrp="1" noChangeArrowheads="1"/>
          </p:cNvSpPr>
          <p:nvPr>
            <p:ph type="sldNum" sz="quarter" idx="12"/>
          </p:nvPr>
        </p:nvSpPr>
        <p:spPr/>
        <p:txBody>
          <a:bodyPr/>
          <a:lstStyle>
            <a:lvl1pPr>
              <a:defRPr/>
            </a:lvl1pPr>
          </a:lstStyle>
          <a:p>
            <a:pPr>
              <a:defRPr/>
            </a:pPr>
            <a:fld id="{4DF2C6E9-B049-4AFC-B12B-1C363E6B0786}" type="slidenum">
              <a:rPr lang="en-GB"/>
              <a:pPr>
                <a:defRPr/>
              </a:pPr>
              <a:t>‹#›</a:t>
            </a:fld>
            <a:endParaRPr lang="en-GB"/>
          </a:p>
        </p:txBody>
      </p:sp>
    </p:spTree>
    <p:extLst>
      <p:ext uri="{BB962C8B-B14F-4D97-AF65-F5344CB8AC3E}">
        <p14:creationId xmlns:p14="http://schemas.microsoft.com/office/powerpoint/2010/main" val="4120091798"/>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71CC0EE2-6780-414A-B535-D644B7B55F72}" type="slidenum">
              <a:rPr lang="en-GB"/>
              <a:pPr>
                <a:defRPr/>
              </a:pPr>
              <a:t>‹#›</a:t>
            </a:fld>
            <a:endParaRPr lang="en-GB"/>
          </a:p>
        </p:txBody>
      </p:sp>
    </p:spTree>
    <p:extLst>
      <p:ext uri="{BB962C8B-B14F-4D97-AF65-F5344CB8AC3E}">
        <p14:creationId xmlns:p14="http://schemas.microsoft.com/office/powerpoint/2010/main" val="3735222793"/>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678D83F-39FD-4AB3-927F-BE959B9A3144}" type="slidenum">
              <a:rPr lang="en-GB"/>
              <a:pPr>
                <a:defRPr/>
              </a:pPr>
              <a:t>‹#›</a:t>
            </a:fld>
            <a:endParaRPr lang="en-GB"/>
          </a:p>
        </p:txBody>
      </p:sp>
    </p:spTree>
    <p:extLst>
      <p:ext uri="{BB962C8B-B14F-4D97-AF65-F5344CB8AC3E}">
        <p14:creationId xmlns:p14="http://schemas.microsoft.com/office/powerpoint/2010/main" val="3118063962"/>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3349D7E7-F1A9-4485-821A-2BF9820C1C73}" type="slidenum">
              <a:rPr lang="en-GB"/>
              <a:pPr>
                <a:defRPr/>
              </a:pPr>
              <a:t>‹#›</a:t>
            </a:fld>
            <a:endParaRPr lang="en-GB"/>
          </a:p>
        </p:txBody>
      </p:sp>
    </p:spTree>
    <p:extLst>
      <p:ext uri="{BB962C8B-B14F-4D97-AF65-F5344CB8AC3E}">
        <p14:creationId xmlns:p14="http://schemas.microsoft.com/office/powerpoint/2010/main" val="289746081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62A5F1D4-FF05-4E26-BF8D-650F88CE0BE8}" type="slidenum">
              <a:rPr lang="en-GB"/>
              <a:pPr>
                <a:defRPr/>
              </a:pPr>
              <a:t>‹#›</a:t>
            </a:fld>
            <a:endParaRPr lang="en-GB"/>
          </a:p>
        </p:txBody>
      </p:sp>
    </p:spTree>
    <p:extLst>
      <p:ext uri="{BB962C8B-B14F-4D97-AF65-F5344CB8AC3E}">
        <p14:creationId xmlns:p14="http://schemas.microsoft.com/office/powerpoint/2010/main" val="3587525819"/>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F4B87C8B-1DFD-4495-A86A-405934F976EB}" type="slidenum">
              <a:rPr lang="en-GB"/>
              <a:pPr>
                <a:defRPr/>
              </a:pPr>
              <a:t>‹#›</a:t>
            </a:fld>
            <a:endParaRPr lang="en-GB"/>
          </a:p>
        </p:txBody>
      </p:sp>
    </p:spTree>
    <p:extLst>
      <p:ext uri="{BB962C8B-B14F-4D97-AF65-F5344CB8AC3E}">
        <p14:creationId xmlns:p14="http://schemas.microsoft.com/office/powerpoint/2010/main" val="3554330471"/>
      </p:ext>
    </p:extLst>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8171E51B-5552-4ED4-98BD-CD4D13922A64}" type="slidenum">
              <a:rPr lang="en-GB"/>
              <a:pPr>
                <a:defRPr/>
              </a:pPr>
              <a:t>‹#›</a:t>
            </a:fld>
            <a:endParaRPr lang="en-GB"/>
          </a:p>
        </p:txBody>
      </p:sp>
    </p:spTree>
    <p:extLst>
      <p:ext uri="{BB962C8B-B14F-4D97-AF65-F5344CB8AC3E}">
        <p14:creationId xmlns:p14="http://schemas.microsoft.com/office/powerpoint/2010/main" val="3360505969"/>
      </p:ext>
    </p:extLst>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7D52D5AB-1987-4ECA-9B5F-1FF570B6024F}" type="slidenum">
              <a:rPr lang="en-GB"/>
              <a:pPr>
                <a:defRPr/>
              </a:pPr>
              <a:t>‹#›</a:t>
            </a:fld>
            <a:endParaRPr lang="en-GB"/>
          </a:p>
        </p:txBody>
      </p:sp>
    </p:spTree>
    <p:extLst>
      <p:ext uri="{BB962C8B-B14F-4D97-AF65-F5344CB8AC3E}">
        <p14:creationId xmlns:p14="http://schemas.microsoft.com/office/powerpoint/2010/main" val="11838723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31380936-AD7B-4213-97AD-D9505AF4DF58}" type="slidenum">
              <a:rPr lang="en-GB"/>
              <a:pPr>
                <a:defRPr/>
              </a:pPr>
              <a:t>‹#›</a:t>
            </a:fld>
            <a:endParaRPr lang="en-GB"/>
          </a:p>
        </p:txBody>
      </p:sp>
    </p:spTree>
    <p:extLst>
      <p:ext uri="{BB962C8B-B14F-4D97-AF65-F5344CB8AC3E}">
        <p14:creationId xmlns:p14="http://schemas.microsoft.com/office/powerpoint/2010/main" val="114274425"/>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7C3C96A-02E9-424E-A607-BA28BF915AE2}" type="slidenum">
              <a:rPr lang="en-GB"/>
              <a:pPr>
                <a:defRPr/>
              </a:pPr>
              <a:t>‹#›</a:t>
            </a:fld>
            <a:endParaRPr lang="en-GB"/>
          </a:p>
        </p:txBody>
      </p:sp>
    </p:spTree>
    <p:extLst>
      <p:ext uri="{BB962C8B-B14F-4D97-AF65-F5344CB8AC3E}">
        <p14:creationId xmlns:p14="http://schemas.microsoft.com/office/powerpoint/2010/main" val="1601993015"/>
      </p:ext>
    </p:extLst>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099311E1-FA60-44D8-9AE9-97404094663F}" type="slidenum">
              <a:rPr lang="en-GB"/>
              <a:pPr>
                <a:defRPr/>
              </a:pPr>
              <a:t>‹#›</a:t>
            </a:fld>
            <a:endParaRPr lang="en-GB"/>
          </a:p>
        </p:txBody>
      </p:sp>
    </p:spTree>
    <p:extLst>
      <p:ext uri="{BB962C8B-B14F-4D97-AF65-F5344CB8AC3E}">
        <p14:creationId xmlns:p14="http://schemas.microsoft.com/office/powerpoint/2010/main" val="1463483080"/>
      </p:ext>
    </p:extLst>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620713"/>
            <a:ext cx="2057400" cy="5505450"/>
          </a:xfrm>
        </p:spPr>
        <p:txBody>
          <a:bodyPr vert="eaVert"/>
          <a:lstStyle/>
          <a:p>
            <a:r>
              <a:rPr lang="en-US"/>
              <a:t>Click to edit Master title style</a:t>
            </a:r>
            <a:endParaRPr lang="en-GB"/>
          </a:p>
        </p:txBody>
      </p:sp>
      <p:sp>
        <p:nvSpPr>
          <p:cNvPr id="3" name="Vertical Text Placeholder 2"/>
          <p:cNvSpPr>
            <a:spLocks noGrp="1"/>
          </p:cNvSpPr>
          <p:nvPr>
            <p:ph type="body" orient="vert" idx="1"/>
          </p:nvPr>
        </p:nvSpPr>
        <p:spPr>
          <a:xfrm>
            <a:off x="457200" y="620713"/>
            <a:ext cx="6019800" cy="5505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CEE51341-B10E-4ECC-A5E7-68235B81ABBC}" type="slidenum">
              <a:rPr lang="en-GB"/>
              <a:pPr>
                <a:defRPr/>
              </a:pPr>
              <a:t>‹#›</a:t>
            </a:fld>
            <a:endParaRPr lang="en-GB"/>
          </a:p>
        </p:txBody>
      </p:sp>
    </p:spTree>
    <p:extLst>
      <p:ext uri="{BB962C8B-B14F-4D97-AF65-F5344CB8AC3E}">
        <p14:creationId xmlns:p14="http://schemas.microsoft.com/office/powerpoint/2010/main" val="1092356297"/>
      </p:ext>
    </p:extLst>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468313" y="620713"/>
            <a:ext cx="8218487" cy="796925"/>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48200" y="1600200"/>
            <a:ext cx="4038600" cy="45259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194ACBAE-CFE3-4D28-BF82-6076D0769526}" type="slidenum">
              <a:rPr lang="en-GB"/>
              <a:pPr>
                <a:defRPr/>
              </a:pPr>
              <a:t>‹#›</a:t>
            </a:fld>
            <a:endParaRPr lang="en-GB"/>
          </a:p>
        </p:txBody>
      </p:sp>
    </p:spTree>
    <p:extLst>
      <p:ext uri="{BB962C8B-B14F-4D97-AF65-F5344CB8AC3E}">
        <p14:creationId xmlns:p14="http://schemas.microsoft.com/office/powerpoint/2010/main" val="3112894745"/>
      </p:ext>
    </p:extLst>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txOverObj">
  <p:cSld name="Title and Text over Content">
    <p:spTree>
      <p:nvGrpSpPr>
        <p:cNvPr id="1" name=""/>
        <p:cNvGrpSpPr/>
        <p:nvPr/>
      </p:nvGrpSpPr>
      <p:grpSpPr>
        <a:xfrm>
          <a:off x="0" y="0"/>
          <a:ext cx="0" cy="0"/>
          <a:chOff x="0" y="0"/>
          <a:chExt cx="0" cy="0"/>
        </a:xfrm>
      </p:grpSpPr>
      <p:sp>
        <p:nvSpPr>
          <p:cNvPr id="2" name="Title 1"/>
          <p:cNvSpPr>
            <a:spLocks noGrp="1"/>
          </p:cNvSpPr>
          <p:nvPr>
            <p:ph type="title"/>
          </p:nvPr>
        </p:nvSpPr>
        <p:spPr>
          <a:xfrm>
            <a:off x="457200" y="277813"/>
            <a:ext cx="8229600" cy="1143000"/>
          </a:xfrm>
        </p:spPr>
        <p:txBody>
          <a:bodyPr/>
          <a:lstStyle/>
          <a:p>
            <a:r>
              <a:rPr lang="en-US"/>
              <a:t>Click to edit Master title style</a:t>
            </a:r>
            <a:endParaRPr lang="en-GB"/>
          </a:p>
        </p:txBody>
      </p:sp>
      <p:sp>
        <p:nvSpPr>
          <p:cNvPr id="3" name="Text Placeholder 2"/>
          <p:cNvSpPr>
            <a:spLocks noGrp="1"/>
          </p:cNvSpPr>
          <p:nvPr>
            <p:ph type="body" sz="half" idx="1"/>
          </p:nvPr>
        </p:nvSpPr>
        <p:spPr>
          <a:xfrm>
            <a:off x="457200" y="1600200"/>
            <a:ext cx="8229600" cy="21891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57200" y="3941763"/>
            <a:ext cx="8229600" cy="218916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Date Placeholder 4"/>
          <p:cNvSpPr>
            <a:spLocks noGrp="1"/>
          </p:cNvSpPr>
          <p:nvPr>
            <p:ph type="dt" sz="half" idx="10"/>
          </p:nvPr>
        </p:nvSpPr>
        <p:spPr>
          <a:xfrm>
            <a:off x="457200" y="6243638"/>
            <a:ext cx="2133600" cy="457200"/>
          </a:xfrm>
        </p:spPr>
        <p:txBody>
          <a:bodyPr/>
          <a:lstStyle>
            <a:lvl1pPr>
              <a:defRPr/>
            </a:lvl1pPr>
          </a:lstStyle>
          <a:p>
            <a:pPr>
              <a:defRPr/>
            </a:pPr>
            <a:endParaRPr lang="en-GB"/>
          </a:p>
        </p:txBody>
      </p:sp>
      <p:sp>
        <p:nvSpPr>
          <p:cNvPr id="6" name="Footer Placeholder 5"/>
          <p:cNvSpPr>
            <a:spLocks noGrp="1"/>
          </p:cNvSpPr>
          <p:nvPr>
            <p:ph type="ftr" sz="quarter" idx="11"/>
          </p:nvPr>
        </p:nvSpPr>
        <p:spPr>
          <a:xfrm>
            <a:off x="3124200" y="6248400"/>
            <a:ext cx="2895600" cy="457200"/>
          </a:xfrm>
        </p:spPr>
        <p:txBody>
          <a:bodyPr/>
          <a:lstStyle>
            <a:lvl1pPr>
              <a:defRPr/>
            </a:lvl1pPr>
          </a:lstStyle>
          <a:p>
            <a:pPr>
              <a:defRPr/>
            </a:pPr>
            <a:endParaRPr lang="en-GB"/>
          </a:p>
        </p:txBody>
      </p:sp>
      <p:sp>
        <p:nvSpPr>
          <p:cNvPr id="7" name="Slide Number Placeholder 6"/>
          <p:cNvSpPr>
            <a:spLocks noGrp="1"/>
          </p:cNvSpPr>
          <p:nvPr>
            <p:ph type="sldNum" sz="quarter" idx="12"/>
          </p:nvPr>
        </p:nvSpPr>
        <p:spPr>
          <a:xfrm>
            <a:off x="6553200" y="6243638"/>
            <a:ext cx="2133600" cy="457200"/>
          </a:xfrm>
        </p:spPr>
        <p:txBody>
          <a:bodyPr/>
          <a:lstStyle>
            <a:lvl1pPr>
              <a:defRPr/>
            </a:lvl1pPr>
          </a:lstStyle>
          <a:p>
            <a:pPr>
              <a:defRPr/>
            </a:pPr>
            <a:fld id="{B943EA45-1CED-49E5-A54A-3D649A59BDC8}" type="slidenum">
              <a:rPr lang="en-GB"/>
              <a:pPr>
                <a:defRPr/>
              </a:pPr>
              <a:t>‹#›</a:t>
            </a:fld>
            <a:endParaRPr lang="en-GB"/>
          </a:p>
        </p:txBody>
      </p:sp>
    </p:spTree>
    <p:extLst>
      <p:ext uri="{BB962C8B-B14F-4D97-AF65-F5344CB8AC3E}">
        <p14:creationId xmlns:p14="http://schemas.microsoft.com/office/powerpoint/2010/main" val="4265166622"/>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a:t>Click to edit Master title style</a:t>
            </a:r>
            <a:endParaRPr lang="en-GB"/>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
        <p:nvSpPr>
          <p:cNvPr id="4" name="Rectangle 4"/>
          <p:cNvSpPr>
            <a:spLocks noGrp="1" noChangeArrowheads="1"/>
          </p:cNvSpPr>
          <p:nvPr>
            <p:ph type="dt" sz="half" idx="10"/>
          </p:nvPr>
        </p:nvSpPr>
        <p:spPr>
          <a:ln/>
        </p:spPr>
        <p:txBody>
          <a:bodyPr/>
          <a:lstStyle>
            <a:lvl1pPr>
              <a:defRPr/>
            </a:lvl1pPr>
          </a:lstStyle>
          <a:p>
            <a:pPr>
              <a:defRPr/>
            </a:pPr>
            <a:endParaRPr lang="en-GB"/>
          </a:p>
        </p:txBody>
      </p:sp>
      <p:sp>
        <p:nvSpPr>
          <p:cNvPr id="5" name="Rectangle 5"/>
          <p:cNvSpPr>
            <a:spLocks noGrp="1" noChangeArrowheads="1"/>
          </p:cNvSpPr>
          <p:nvPr>
            <p:ph type="ftr" sz="quarter" idx="11"/>
          </p:nvPr>
        </p:nvSpPr>
        <p:spPr>
          <a:ln/>
        </p:spPr>
        <p:txBody>
          <a:bodyPr/>
          <a:lstStyle>
            <a:lvl1pPr>
              <a:defRPr/>
            </a:lvl1pPr>
          </a:lstStyle>
          <a:p>
            <a:pPr>
              <a:defRPr/>
            </a:pPr>
            <a:endParaRPr lang="en-GB"/>
          </a:p>
        </p:txBody>
      </p:sp>
      <p:sp>
        <p:nvSpPr>
          <p:cNvPr id="6" name="Rectangle 6"/>
          <p:cNvSpPr>
            <a:spLocks noGrp="1" noChangeArrowheads="1"/>
          </p:cNvSpPr>
          <p:nvPr>
            <p:ph type="sldNum" sz="quarter" idx="12"/>
          </p:nvPr>
        </p:nvSpPr>
        <p:spPr>
          <a:ln/>
        </p:spPr>
        <p:txBody>
          <a:bodyPr/>
          <a:lstStyle>
            <a:lvl1pPr>
              <a:defRPr/>
            </a:lvl1pPr>
          </a:lstStyle>
          <a:p>
            <a:pPr>
              <a:defRPr/>
            </a:pPr>
            <a:fld id="{8F167433-BBD9-41AF-80B3-A0B4DDEB198B}" type="slidenum">
              <a:rPr lang="en-GB"/>
              <a:pPr>
                <a:defRPr/>
              </a:pPr>
              <a:t>‹#›</a:t>
            </a:fld>
            <a:endParaRPr lang="en-GB"/>
          </a:p>
        </p:txBody>
      </p:sp>
    </p:spTree>
    <p:extLst>
      <p:ext uri="{BB962C8B-B14F-4D97-AF65-F5344CB8AC3E}">
        <p14:creationId xmlns:p14="http://schemas.microsoft.com/office/powerpoint/2010/main" val="126516904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Content Placeholder 2"/>
          <p:cNvSpPr>
            <a:spLocks noGrp="1"/>
          </p:cNvSpPr>
          <p:nvPr>
            <p:ph sz="half" idx="1"/>
          </p:nvPr>
        </p:nvSpPr>
        <p:spPr>
          <a:xfrm>
            <a:off x="468313" y="1484313"/>
            <a:ext cx="4032250"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Content Placeholder 3"/>
          <p:cNvSpPr>
            <a:spLocks noGrp="1"/>
          </p:cNvSpPr>
          <p:nvPr>
            <p:ph sz="half" idx="2"/>
          </p:nvPr>
        </p:nvSpPr>
        <p:spPr>
          <a:xfrm>
            <a:off x="4652963" y="1484313"/>
            <a:ext cx="4033837" cy="464185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CA0E0231-B53D-464D-B2D5-60608491E4B6}" type="slidenum">
              <a:rPr lang="en-GB"/>
              <a:pPr>
                <a:defRPr/>
              </a:pPr>
              <a:t>‹#›</a:t>
            </a:fld>
            <a:endParaRPr lang="en-GB"/>
          </a:p>
        </p:txBody>
      </p:sp>
    </p:spTree>
    <p:extLst>
      <p:ext uri="{BB962C8B-B14F-4D97-AF65-F5344CB8AC3E}">
        <p14:creationId xmlns:p14="http://schemas.microsoft.com/office/powerpoint/2010/main" val="10178616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a:t>Click to edit Master title style</a:t>
            </a:r>
            <a:endParaRPr lang="en-GB"/>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7" name="Rectangle 4"/>
          <p:cNvSpPr>
            <a:spLocks noGrp="1" noChangeArrowheads="1"/>
          </p:cNvSpPr>
          <p:nvPr>
            <p:ph type="dt" sz="half" idx="10"/>
          </p:nvPr>
        </p:nvSpPr>
        <p:spPr>
          <a:ln/>
        </p:spPr>
        <p:txBody>
          <a:bodyPr/>
          <a:lstStyle>
            <a:lvl1pPr>
              <a:defRPr/>
            </a:lvl1pPr>
          </a:lstStyle>
          <a:p>
            <a:pPr>
              <a:defRPr/>
            </a:pPr>
            <a:endParaRPr lang="en-GB"/>
          </a:p>
        </p:txBody>
      </p:sp>
      <p:sp>
        <p:nvSpPr>
          <p:cNvPr id="8" name="Rectangle 5"/>
          <p:cNvSpPr>
            <a:spLocks noGrp="1" noChangeArrowheads="1"/>
          </p:cNvSpPr>
          <p:nvPr>
            <p:ph type="ftr" sz="quarter" idx="11"/>
          </p:nvPr>
        </p:nvSpPr>
        <p:spPr>
          <a:ln/>
        </p:spPr>
        <p:txBody>
          <a:bodyPr/>
          <a:lstStyle>
            <a:lvl1pPr>
              <a:defRPr/>
            </a:lvl1pPr>
          </a:lstStyle>
          <a:p>
            <a:pPr>
              <a:defRPr/>
            </a:pPr>
            <a:endParaRPr lang="en-GB"/>
          </a:p>
        </p:txBody>
      </p:sp>
      <p:sp>
        <p:nvSpPr>
          <p:cNvPr id="9" name="Rectangle 6"/>
          <p:cNvSpPr>
            <a:spLocks noGrp="1" noChangeArrowheads="1"/>
          </p:cNvSpPr>
          <p:nvPr>
            <p:ph type="sldNum" sz="quarter" idx="12"/>
          </p:nvPr>
        </p:nvSpPr>
        <p:spPr>
          <a:ln/>
        </p:spPr>
        <p:txBody>
          <a:bodyPr/>
          <a:lstStyle>
            <a:lvl1pPr>
              <a:defRPr/>
            </a:lvl1pPr>
          </a:lstStyle>
          <a:p>
            <a:pPr>
              <a:defRPr/>
            </a:pPr>
            <a:fld id="{D72FC460-6E5D-4EEE-ABCE-48B741C7A0E7}" type="slidenum">
              <a:rPr lang="en-GB"/>
              <a:pPr>
                <a:defRPr/>
              </a:pPr>
              <a:t>‹#›</a:t>
            </a:fld>
            <a:endParaRPr lang="en-GB"/>
          </a:p>
        </p:txBody>
      </p:sp>
    </p:spTree>
    <p:extLst>
      <p:ext uri="{BB962C8B-B14F-4D97-AF65-F5344CB8AC3E}">
        <p14:creationId xmlns:p14="http://schemas.microsoft.com/office/powerpoint/2010/main" val="3125854804"/>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GB"/>
          </a:p>
        </p:txBody>
      </p:sp>
      <p:sp>
        <p:nvSpPr>
          <p:cNvPr id="3" name="Rectangle 4"/>
          <p:cNvSpPr>
            <a:spLocks noGrp="1" noChangeArrowheads="1"/>
          </p:cNvSpPr>
          <p:nvPr>
            <p:ph type="dt" sz="half" idx="10"/>
          </p:nvPr>
        </p:nvSpPr>
        <p:spPr>
          <a:ln/>
        </p:spPr>
        <p:txBody>
          <a:bodyPr/>
          <a:lstStyle>
            <a:lvl1pPr>
              <a:defRPr/>
            </a:lvl1pPr>
          </a:lstStyle>
          <a:p>
            <a:pPr>
              <a:defRPr/>
            </a:pPr>
            <a:endParaRPr lang="en-GB"/>
          </a:p>
        </p:txBody>
      </p:sp>
      <p:sp>
        <p:nvSpPr>
          <p:cNvPr id="4" name="Rectangle 5"/>
          <p:cNvSpPr>
            <a:spLocks noGrp="1" noChangeArrowheads="1"/>
          </p:cNvSpPr>
          <p:nvPr>
            <p:ph type="ftr" sz="quarter" idx="11"/>
          </p:nvPr>
        </p:nvSpPr>
        <p:spPr>
          <a:ln/>
        </p:spPr>
        <p:txBody>
          <a:bodyPr/>
          <a:lstStyle>
            <a:lvl1pPr>
              <a:defRPr/>
            </a:lvl1pPr>
          </a:lstStyle>
          <a:p>
            <a:pPr>
              <a:defRPr/>
            </a:pPr>
            <a:endParaRPr lang="en-GB"/>
          </a:p>
        </p:txBody>
      </p:sp>
      <p:sp>
        <p:nvSpPr>
          <p:cNvPr id="5" name="Rectangle 6"/>
          <p:cNvSpPr>
            <a:spLocks noGrp="1" noChangeArrowheads="1"/>
          </p:cNvSpPr>
          <p:nvPr>
            <p:ph type="sldNum" sz="quarter" idx="12"/>
          </p:nvPr>
        </p:nvSpPr>
        <p:spPr>
          <a:ln/>
        </p:spPr>
        <p:txBody>
          <a:bodyPr/>
          <a:lstStyle>
            <a:lvl1pPr>
              <a:defRPr/>
            </a:lvl1pPr>
          </a:lstStyle>
          <a:p>
            <a:pPr>
              <a:defRPr/>
            </a:pPr>
            <a:fld id="{90C2627E-EBC4-4616-846D-4D22BE8FE0E4}" type="slidenum">
              <a:rPr lang="en-GB"/>
              <a:pPr>
                <a:defRPr/>
              </a:pPr>
              <a:t>‹#›</a:t>
            </a:fld>
            <a:endParaRPr lang="en-GB"/>
          </a:p>
        </p:txBody>
      </p:sp>
    </p:spTree>
    <p:extLst>
      <p:ext uri="{BB962C8B-B14F-4D97-AF65-F5344CB8AC3E}">
        <p14:creationId xmlns:p14="http://schemas.microsoft.com/office/powerpoint/2010/main" val="320929857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Rectangle 4"/>
          <p:cNvSpPr>
            <a:spLocks noGrp="1" noChangeArrowheads="1"/>
          </p:cNvSpPr>
          <p:nvPr>
            <p:ph type="dt" sz="half" idx="10"/>
          </p:nvPr>
        </p:nvSpPr>
        <p:spPr>
          <a:ln/>
        </p:spPr>
        <p:txBody>
          <a:bodyPr/>
          <a:lstStyle>
            <a:lvl1pPr>
              <a:defRPr/>
            </a:lvl1pPr>
          </a:lstStyle>
          <a:p>
            <a:pPr>
              <a:defRPr/>
            </a:pPr>
            <a:endParaRPr lang="en-GB"/>
          </a:p>
        </p:txBody>
      </p:sp>
      <p:sp>
        <p:nvSpPr>
          <p:cNvPr id="3" name="Rectangle 5"/>
          <p:cNvSpPr>
            <a:spLocks noGrp="1" noChangeArrowheads="1"/>
          </p:cNvSpPr>
          <p:nvPr>
            <p:ph type="ftr" sz="quarter" idx="11"/>
          </p:nvPr>
        </p:nvSpPr>
        <p:spPr>
          <a:ln/>
        </p:spPr>
        <p:txBody>
          <a:bodyPr/>
          <a:lstStyle>
            <a:lvl1pPr>
              <a:defRPr/>
            </a:lvl1pPr>
          </a:lstStyle>
          <a:p>
            <a:pPr>
              <a:defRPr/>
            </a:pPr>
            <a:endParaRPr lang="en-GB"/>
          </a:p>
        </p:txBody>
      </p:sp>
      <p:sp>
        <p:nvSpPr>
          <p:cNvPr id="4" name="Rectangle 6"/>
          <p:cNvSpPr>
            <a:spLocks noGrp="1" noChangeArrowheads="1"/>
          </p:cNvSpPr>
          <p:nvPr>
            <p:ph type="sldNum" sz="quarter" idx="12"/>
          </p:nvPr>
        </p:nvSpPr>
        <p:spPr>
          <a:ln/>
        </p:spPr>
        <p:txBody>
          <a:bodyPr/>
          <a:lstStyle>
            <a:lvl1pPr>
              <a:defRPr/>
            </a:lvl1pPr>
          </a:lstStyle>
          <a:p>
            <a:pPr>
              <a:defRPr/>
            </a:pPr>
            <a:fld id="{ADB70750-221D-47D6-BCA7-8BD5243FA468}" type="slidenum">
              <a:rPr lang="en-GB"/>
              <a:pPr>
                <a:defRPr/>
              </a:pPr>
              <a:t>‹#›</a:t>
            </a:fld>
            <a:endParaRPr lang="en-GB"/>
          </a:p>
        </p:txBody>
      </p:sp>
    </p:spTree>
    <p:extLst>
      <p:ext uri="{BB962C8B-B14F-4D97-AF65-F5344CB8AC3E}">
        <p14:creationId xmlns:p14="http://schemas.microsoft.com/office/powerpoint/2010/main" val="132024744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a:t>Click to edit Master title style</a:t>
            </a:r>
            <a:endParaRPr lang="en-GB"/>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GB"/>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1A900A2-1207-41B4-8C87-19B048A195F0}" type="slidenum">
              <a:rPr lang="en-GB"/>
              <a:pPr>
                <a:defRPr/>
              </a:pPr>
              <a:t>‹#›</a:t>
            </a:fld>
            <a:endParaRPr lang="en-GB"/>
          </a:p>
        </p:txBody>
      </p:sp>
    </p:spTree>
    <p:extLst>
      <p:ext uri="{BB962C8B-B14F-4D97-AF65-F5344CB8AC3E}">
        <p14:creationId xmlns:p14="http://schemas.microsoft.com/office/powerpoint/2010/main" val="199111864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a:t>Click to edit Master title style</a:t>
            </a:r>
            <a:endParaRPr lang="en-GB"/>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GB" noProof="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Rectangle 4"/>
          <p:cNvSpPr>
            <a:spLocks noGrp="1" noChangeArrowheads="1"/>
          </p:cNvSpPr>
          <p:nvPr>
            <p:ph type="dt" sz="half" idx="10"/>
          </p:nvPr>
        </p:nvSpPr>
        <p:spPr>
          <a:ln/>
        </p:spPr>
        <p:txBody>
          <a:bodyPr/>
          <a:lstStyle>
            <a:lvl1pPr>
              <a:defRPr/>
            </a:lvl1pPr>
          </a:lstStyle>
          <a:p>
            <a:pPr>
              <a:defRPr/>
            </a:pPr>
            <a:endParaRPr lang="en-GB"/>
          </a:p>
        </p:txBody>
      </p:sp>
      <p:sp>
        <p:nvSpPr>
          <p:cNvPr id="6" name="Rectangle 5"/>
          <p:cNvSpPr>
            <a:spLocks noGrp="1" noChangeArrowheads="1"/>
          </p:cNvSpPr>
          <p:nvPr>
            <p:ph type="ftr" sz="quarter" idx="11"/>
          </p:nvPr>
        </p:nvSpPr>
        <p:spPr>
          <a:ln/>
        </p:spPr>
        <p:txBody>
          <a:bodyPr/>
          <a:lstStyle>
            <a:lvl1pPr>
              <a:defRPr/>
            </a:lvl1pPr>
          </a:lstStyle>
          <a:p>
            <a:pPr>
              <a:defRPr/>
            </a:pPr>
            <a:endParaRPr lang="en-GB"/>
          </a:p>
        </p:txBody>
      </p:sp>
      <p:sp>
        <p:nvSpPr>
          <p:cNvPr id="7" name="Rectangle 6"/>
          <p:cNvSpPr>
            <a:spLocks noGrp="1" noChangeArrowheads="1"/>
          </p:cNvSpPr>
          <p:nvPr>
            <p:ph type="sldNum" sz="quarter" idx="12"/>
          </p:nvPr>
        </p:nvSpPr>
        <p:spPr>
          <a:ln/>
        </p:spPr>
        <p:txBody>
          <a:bodyPr/>
          <a:lstStyle>
            <a:lvl1pPr>
              <a:defRPr/>
            </a:lvl1pPr>
          </a:lstStyle>
          <a:p>
            <a:pPr>
              <a:defRPr/>
            </a:pPr>
            <a:fld id="{F042FEE1-877C-4258-B054-F21E0BDD1B29}" type="slidenum">
              <a:rPr lang="en-GB"/>
              <a:pPr>
                <a:defRPr/>
              </a:pPr>
              <a:t>‹#›</a:t>
            </a:fld>
            <a:endParaRPr lang="en-GB"/>
          </a:p>
        </p:txBody>
      </p:sp>
    </p:spTree>
    <p:extLst>
      <p:ext uri="{BB962C8B-B14F-4D97-AF65-F5344CB8AC3E}">
        <p14:creationId xmlns:p14="http://schemas.microsoft.com/office/powerpoint/2010/main" val="2233173368"/>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9.xml"/><Relationship Id="rId13" Type="http://schemas.openxmlformats.org/officeDocument/2006/relationships/slideLayout" Target="../slideLayouts/slideLayout24.xml"/><Relationship Id="rId3" Type="http://schemas.openxmlformats.org/officeDocument/2006/relationships/slideLayout" Target="../slideLayouts/slideLayout14.xml"/><Relationship Id="rId7" Type="http://schemas.openxmlformats.org/officeDocument/2006/relationships/slideLayout" Target="../slideLayouts/slideLayout18.xml"/><Relationship Id="rId12" Type="http://schemas.openxmlformats.org/officeDocument/2006/relationships/slideLayout" Target="../slideLayouts/slideLayout23.xml"/><Relationship Id="rId2" Type="http://schemas.openxmlformats.org/officeDocument/2006/relationships/slideLayout" Target="../slideLayouts/slideLayout13.xml"/><Relationship Id="rId1" Type="http://schemas.openxmlformats.org/officeDocument/2006/relationships/slideLayout" Target="../slideLayouts/slideLayout12.xml"/><Relationship Id="rId6" Type="http://schemas.openxmlformats.org/officeDocument/2006/relationships/slideLayout" Target="../slideLayouts/slideLayout17.xml"/><Relationship Id="rId11" Type="http://schemas.openxmlformats.org/officeDocument/2006/relationships/slideLayout" Target="../slideLayouts/slideLayout22.xml"/><Relationship Id="rId5" Type="http://schemas.openxmlformats.org/officeDocument/2006/relationships/slideLayout" Target="../slideLayouts/slideLayout16.xml"/><Relationship Id="rId15" Type="http://schemas.openxmlformats.org/officeDocument/2006/relationships/image" Target="../media/image1.png"/><Relationship Id="rId10" Type="http://schemas.openxmlformats.org/officeDocument/2006/relationships/slideLayout" Target="../slideLayouts/slideLayout21.xml"/><Relationship Id="rId4" Type="http://schemas.openxmlformats.org/officeDocument/2006/relationships/slideLayout" Target="../slideLayouts/slideLayout15.xml"/><Relationship Id="rId9" Type="http://schemas.openxmlformats.org/officeDocument/2006/relationships/slideLayout" Target="../slideLayouts/slideLayout20.xml"/><Relationship Id="rId14" Type="http://schemas.openxmlformats.org/officeDocument/2006/relationships/theme" Target="../theme/theme2.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457200" y="274638"/>
            <a:ext cx="8229600" cy="92233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1027" name="Rectangle 3"/>
          <p:cNvSpPr>
            <a:spLocks noGrp="1" noChangeArrowheads="1"/>
          </p:cNvSpPr>
          <p:nvPr>
            <p:ph type="body" idx="1"/>
          </p:nvPr>
        </p:nvSpPr>
        <p:spPr bwMode="auto">
          <a:xfrm>
            <a:off x="468313" y="1484313"/>
            <a:ext cx="8218487" cy="46418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36868"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36869"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36870"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555E2197-DA16-498A-A847-A059C942DC05}" type="slidenum">
              <a:rPr lang="en-GB"/>
              <a:pPr>
                <a:defRPr/>
              </a:pPr>
              <a:t>‹#›</a:t>
            </a:fld>
            <a:endParaRPr lang="en-GB"/>
          </a:p>
        </p:txBody>
      </p:sp>
      <p:sp>
        <p:nvSpPr>
          <p:cNvPr id="1031" name="Line 7"/>
          <p:cNvSpPr>
            <a:spLocks noChangeShapeType="1"/>
          </p:cNvSpPr>
          <p:nvPr userDrawn="1"/>
        </p:nvSpPr>
        <p:spPr bwMode="auto">
          <a:xfrm>
            <a:off x="0" y="1268413"/>
            <a:ext cx="9144000" cy="0"/>
          </a:xfrm>
          <a:prstGeom prst="line">
            <a:avLst/>
          </a:prstGeom>
          <a:noFill/>
          <a:ln w="57150">
            <a:solidFill>
              <a:srgbClr val="CC0000"/>
            </a:solidFill>
            <a:round/>
            <a:headEnd/>
            <a:tailEnd/>
          </a:ln>
          <a:extLst>
            <a:ext uri="{909E8E84-426E-40DD-AFC4-6F175D3DCCD1}">
              <a14:hiddenFill xmlns:a14="http://schemas.microsoft.com/office/drawing/2010/main">
                <a:noFill/>
              </a14:hiddenFill>
            </a:ext>
          </a:extLst>
        </p:spPr>
        <p:txBody>
          <a:bodyPr/>
          <a:lstStyle/>
          <a:p>
            <a:endParaRPr lang="en-GB"/>
          </a:p>
        </p:txBody>
      </p:sp>
    </p:spTree>
  </p:cSld>
  <p:clrMap bg1="lt1" tx1="dk1" bg2="lt2" tx2="dk2" accent1="accent1" accent2="accent2" accent3="accent3" accent4="accent4" accent5="accent5" accent6="accent6" hlink="hlink" folHlink="folHlink"/>
  <p:sldLayoutIdLst>
    <p:sldLayoutId id="2147483702" r:id="rId1"/>
    <p:sldLayoutId id="2147483703" r:id="rId2"/>
    <p:sldLayoutId id="2147483704" r:id="rId3"/>
    <p:sldLayoutId id="2147483705" r:id="rId4"/>
    <p:sldLayoutId id="2147483706" r:id="rId5"/>
    <p:sldLayoutId id="2147483707" r:id="rId6"/>
    <p:sldLayoutId id="2147483708" r:id="rId7"/>
    <p:sldLayoutId id="2147483709" r:id="rId8"/>
    <p:sldLayoutId id="2147483710" r:id="rId9"/>
    <p:sldLayoutId id="2147483711" r:id="rId10"/>
    <p:sldLayoutId id="2147483712" r:id="rId11"/>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Grp="1" noChangeArrowheads="1"/>
          </p:cNvSpPr>
          <p:nvPr>
            <p:ph type="title"/>
          </p:nvPr>
        </p:nvSpPr>
        <p:spPr bwMode="auto">
          <a:xfrm>
            <a:off x="468313" y="620713"/>
            <a:ext cx="8218487" cy="796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prstTxWarp prst="textNoShape">
              <a:avLst/>
            </a:prstTxWarp>
          </a:bodyPr>
          <a:lstStyle/>
          <a:p>
            <a:pPr lvl="0"/>
            <a:r>
              <a:rPr lang="en-GB" altLang="en-US"/>
              <a:t>Click to edit Master title style</a:t>
            </a:r>
          </a:p>
        </p:txBody>
      </p:sp>
      <p:sp>
        <p:nvSpPr>
          <p:cNvPr id="2051" name="Rectangle 3"/>
          <p:cNvSpPr>
            <a:spLocks noGrp="1" noChangeArrowheads="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prstTxWarp prst="textNoShape">
              <a:avLst/>
            </a:prstTxWarp>
          </a:bodyPr>
          <a:lstStyle/>
          <a:p>
            <a:pPr lvl="0"/>
            <a:r>
              <a:rPr lang="en-GB" altLang="en-US"/>
              <a:t>Click to edit Master text styles</a:t>
            </a:r>
          </a:p>
          <a:p>
            <a:pPr lvl="1"/>
            <a:r>
              <a:rPr lang="en-GB" altLang="en-US"/>
              <a:t>Second level</a:t>
            </a:r>
          </a:p>
          <a:p>
            <a:pPr lvl="2"/>
            <a:r>
              <a:rPr lang="en-GB" altLang="en-US"/>
              <a:t>Third level</a:t>
            </a:r>
          </a:p>
          <a:p>
            <a:pPr lvl="3"/>
            <a:r>
              <a:rPr lang="en-GB" altLang="en-US"/>
              <a:t>Fourth level</a:t>
            </a:r>
          </a:p>
          <a:p>
            <a:pPr lvl="4"/>
            <a:r>
              <a:rPr lang="en-GB" altLang="en-US"/>
              <a:t>Fifth level</a:t>
            </a:r>
          </a:p>
        </p:txBody>
      </p:sp>
      <p:sp>
        <p:nvSpPr>
          <p:cNvPr id="53252" name="Rectangle 4"/>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defRPr sz="1400">
                <a:cs typeface="+mn-cs"/>
              </a:defRPr>
            </a:lvl1pPr>
          </a:lstStyle>
          <a:p>
            <a:pPr>
              <a:defRPr/>
            </a:pPr>
            <a:endParaRPr lang="en-GB"/>
          </a:p>
        </p:txBody>
      </p:sp>
      <p:sp>
        <p:nvSpPr>
          <p:cNvPr id="53253" name="Rectangle 5"/>
          <p:cNvSpPr>
            <a:spLocks noGrp="1" noChangeArrowheads="1"/>
          </p:cNvSpPr>
          <p:nvPr>
            <p:ph type="ftr" sz="quarter" idx="3"/>
          </p:nvPr>
        </p:nvSpPr>
        <p:spPr bwMode="auto">
          <a:xfrm>
            <a:off x="3124200" y="6245225"/>
            <a:ext cx="2895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ctr">
              <a:defRPr sz="1400">
                <a:cs typeface="+mn-cs"/>
              </a:defRPr>
            </a:lvl1pPr>
          </a:lstStyle>
          <a:p>
            <a:pPr>
              <a:defRPr/>
            </a:pPr>
            <a:endParaRPr lang="en-GB"/>
          </a:p>
        </p:txBody>
      </p:sp>
      <p:sp>
        <p:nvSpPr>
          <p:cNvPr id="53254" name="Rectangle 6"/>
          <p:cNvSpPr>
            <a:spLocks noGrp="1" noChangeArrowheads="1"/>
          </p:cNvSpPr>
          <p:nvPr>
            <p:ph type="sldNum" sz="quarter" idx="4"/>
          </p:nvPr>
        </p:nvSpPr>
        <p:spPr bwMode="auto">
          <a:xfrm>
            <a:off x="6553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a:defRPr sz="1400">
                <a:cs typeface="+mn-cs"/>
              </a:defRPr>
            </a:lvl1pPr>
          </a:lstStyle>
          <a:p>
            <a:pPr>
              <a:defRPr/>
            </a:pPr>
            <a:fld id="{B68A5464-9950-4ECE-88A8-172A3D826279}" type="slidenum">
              <a:rPr lang="en-GB"/>
              <a:pPr>
                <a:defRPr/>
              </a:pPr>
              <a:t>‹#›</a:t>
            </a:fld>
            <a:endParaRPr lang="en-GB"/>
          </a:p>
        </p:txBody>
      </p:sp>
      <p:pic>
        <p:nvPicPr>
          <p:cNvPr id="2055" name="Picture 7" descr="SmartScreen_ logo"/>
          <p:cNvPicPr>
            <a:picLocks noChangeAspect="1" noChangeArrowheads="1"/>
          </p:cNvPicPr>
          <p:nvPr/>
        </p:nvPicPr>
        <p:blipFill>
          <a:blip r:embed="rId15" cstate="print">
            <a:extLst>
              <a:ext uri="{28A0092B-C50C-407E-A947-70E740481C1C}">
                <a14:useLocalDpi xmlns:a14="http://schemas.microsoft.com/office/drawing/2010/main" val="0"/>
              </a:ext>
            </a:extLst>
          </a:blip>
          <a:srcRect/>
          <a:stretch>
            <a:fillRect/>
          </a:stretch>
        </p:blipFill>
        <p:spPr bwMode="auto">
          <a:xfrm>
            <a:off x="323850" y="260350"/>
            <a:ext cx="1584325" cy="2936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 bg1="lt1" tx1="dk1" bg2="lt2" tx2="dk2" accent1="accent1" accent2="accent2" accent3="accent3" accent4="accent4" accent5="accent5" accent6="accent6" hlink="hlink" folHlink="folHlink"/>
  <p:sldLayoutIdLst>
    <p:sldLayoutId id="2147483724" r:id="rId1"/>
    <p:sldLayoutId id="2147483713" r:id="rId2"/>
    <p:sldLayoutId id="2147483714" r:id="rId3"/>
    <p:sldLayoutId id="2147483715" r:id="rId4"/>
    <p:sldLayoutId id="2147483716" r:id="rId5"/>
    <p:sldLayoutId id="2147483717" r:id="rId6"/>
    <p:sldLayoutId id="2147483718" r:id="rId7"/>
    <p:sldLayoutId id="2147483719" r:id="rId8"/>
    <p:sldLayoutId id="2147483720" r:id="rId9"/>
    <p:sldLayoutId id="2147483721" r:id="rId10"/>
    <p:sldLayoutId id="2147483722" r:id="rId11"/>
    <p:sldLayoutId id="2147483723" r:id="rId12"/>
    <p:sldLayoutId id="2147483725" r:id="rId13"/>
  </p:sldLayoutIdLst>
  <p:hf sldNum="0" hdr="0" ftr="0" dt="0"/>
  <p:txStyles>
    <p:titleStyle>
      <a:lvl1pPr algn="ctr" rtl="0" eaLnBrk="0" fontAlgn="base" hangingPunct="0">
        <a:spcBef>
          <a:spcPct val="0"/>
        </a:spcBef>
        <a:spcAft>
          <a:spcPct val="0"/>
        </a:spcAft>
        <a:defRPr sz="4400">
          <a:solidFill>
            <a:srgbClr val="CC0000"/>
          </a:solidFill>
          <a:latin typeface="+mj-lt"/>
          <a:ea typeface="+mj-ea"/>
          <a:cs typeface="+mj-cs"/>
        </a:defRPr>
      </a:lvl1pPr>
      <a:lvl2pPr algn="ctr" rtl="0" eaLnBrk="0" fontAlgn="base" hangingPunct="0">
        <a:spcBef>
          <a:spcPct val="0"/>
        </a:spcBef>
        <a:spcAft>
          <a:spcPct val="0"/>
        </a:spcAft>
        <a:defRPr sz="4400">
          <a:solidFill>
            <a:srgbClr val="CC0000"/>
          </a:solidFill>
          <a:latin typeface="Arial" charset="0"/>
        </a:defRPr>
      </a:lvl2pPr>
      <a:lvl3pPr algn="ctr" rtl="0" eaLnBrk="0" fontAlgn="base" hangingPunct="0">
        <a:spcBef>
          <a:spcPct val="0"/>
        </a:spcBef>
        <a:spcAft>
          <a:spcPct val="0"/>
        </a:spcAft>
        <a:defRPr sz="4400">
          <a:solidFill>
            <a:srgbClr val="CC0000"/>
          </a:solidFill>
          <a:latin typeface="Arial" charset="0"/>
        </a:defRPr>
      </a:lvl3pPr>
      <a:lvl4pPr algn="ctr" rtl="0" eaLnBrk="0" fontAlgn="base" hangingPunct="0">
        <a:spcBef>
          <a:spcPct val="0"/>
        </a:spcBef>
        <a:spcAft>
          <a:spcPct val="0"/>
        </a:spcAft>
        <a:defRPr sz="4400">
          <a:solidFill>
            <a:srgbClr val="CC0000"/>
          </a:solidFill>
          <a:latin typeface="Arial" charset="0"/>
        </a:defRPr>
      </a:lvl4pPr>
      <a:lvl5pPr algn="ctr" rtl="0" eaLnBrk="0" fontAlgn="base" hangingPunct="0">
        <a:spcBef>
          <a:spcPct val="0"/>
        </a:spcBef>
        <a:spcAft>
          <a:spcPct val="0"/>
        </a:spcAft>
        <a:defRPr sz="4400">
          <a:solidFill>
            <a:srgbClr val="CC0000"/>
          </a:solidFill>
          <a:latin typeface="Arial" charset="0"/>
        </a:defRPr>
      </a:lvl5pPr>
      <a:lvl6pPr marL="457200" algn="ctr" rtl="0" fontAlgn="base">
        <a:spcBef>
          <a:spcPct val="0"/>
        </a:spcBef>
        <a:spcAft>
          <a:spcPct val="0"/>
        </a:spcAft>
        <a:defRPr sz="4400">
          <a:solidFill>
            <a:srgbClr val="CC0000"/>
          </a:solidFill>
          <a:latin typeface="Arial" charset="0"/>
        </a:defRPr>
      </a:lvl6pPr>
      <a:lvl7pPr marL="914400" algn="ctr" rtl="0" fontAlgn="base">
        <a:spcBef>
          <a:spcPct val="0"/>
        </a:spcBef>
        <a:spcAft>
          <a:spcPct val="0"/>
        </a:spcAft>
        <a:defRPr sz="4400">
          <a:solidFill>
            <a:srgbClr val="CC0000"/>
          </a:solidFill>
          <a:latin typeface="Arial" charset="0"/>
        </a:defRPr>
      </a:lvl7pPr>
      <a:lvl8pPr marL="1371600" algn="ctr" rtl="0" fontAlgn="base">
        <a:spcBef>
          <a:spcPct val="0"/>
        </a:spcBef>
        <a:spcAft>
          <a:spcPct val="0"/>
        </a:spcAft>
        <a:defRPr sz="4400">
          <a:solidFill>
            <a:srgbClr val="CC0000"/>
          </a:solidFill>
          <a:latin typeface="Arial" charset="0"/>
        </a:defRPr>
      </a:lvl8pPr>
      <a:lvl9pPr marL="1828800" algn="ctr" rtl="0" fontAlgn="base">
        <a:spcBef>
          <a:spcPct val="0"/>
        </a:spcBef>
        <a:spcAft>
          <a:spcPct val="0"/>
        </a:spcAft>
        <a:defRPr sz="4400">
          <a:solidFill>
            <a:srgbClr val="CC0000"/>
          </a:solidFill>
          <a:latin typeface="Arial" charset="0"/>
        </a:defRPr>
      </a:lvl9pPr>
    </p:titleStyle>
    <p:bodyStyle>
      <a:lvl1pPr marL="342900" indent="-342900" algn="l" rtl="0" eaLnBrk="0" fontAlgn="base" hangingPunct="0">
        <a:spcBef>
          <a:spcPct val="20000"/>
        </a:spcBef>
        <a:spcAft>
          <a:spcPct val="0"/>
        </a:spcAft>
        <a:buChar char="•"/>
        <a:defRPr sz="32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8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000">
          <a:solidFill>
            <a:schemeClr val="tx1"/>
          </a:solidFill>
          <a:latin typeface="+mn-lt"/>
        </a:defRPr>
      </a:lvl4pPr>
      <a:lvl5pPr marL="2057400" indent="-228600" algn="l" rtl="0" eaLnBrk="0" fontAlgn="base" hangingPunct="0">
        <a:spcBef>
          <a:spcPct val="20000"/>
        </a:spcBef>
        <a:spcAft>
          <a:spcPct val="0"/>
        </a:spcAft>
        <a:buChar char="»"/>
        <a:defRPr sz="20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10.xml.rels><?xml version="1.0" encoding="UTF-8" standalone="yes"?>
<Relationships xmlns="http://schemas.openxmlformats.org/package/2006/relationships"><Relationship Id="rId2" Type="http://schemas.openxmlformats.org/officeDocument/2006/relationships/image" Target="../media/image16.png"/><Relationship Id="rId1" Type="http://schemas.openxmlformats.org/officeDocument/2006/relationships/slideLayout" Target="../slideLayouts/slideLayout24.xml"/></Relationships>
</file>

<file path=ppt/slides/_rels/slide11.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jpeg"/><Relationship Id="rId1" Type="http://schemas.openxmlformats.org/officeDocument/2006/relationships/slideLayout" Target="../slideLayouts/slideLayout24.xml"/></Relationships>
</file>

<file path=ppt/slides/_rels/slide12.xml.rels><?xml version="1.0" encoding="UTF-8" standalone="yes"?>
<Relationships xmlns="http://schemas.openxmlformats.org/package/2006/relationships"><Relationship Id="rId3" Type="http://schemas.openxmlformats.org/officeDocument/2006/relationships/image" Target="../media/image20.jpeg"/><Relationship Id="rId2" Type="http://schemas.openxmlformats.org/officeDocument/2006/relationships/image" Target="../media/image19.png"/><Relationship Id="rId1" Type="http://schemas.openxmlformats.org/officeDocument/2006/relationships/slideLayout" Target="../slideLayouts/slideLayout24.xml"/></Relationships>
</file>

<file path=ppt/slides/_rels/slide13.xml.rels><?xml version="1.0" encoding="UTF-8" standalone="yes"?>
<Relationships xmlns="http://schemas.openxmlformats.org/package/2006/relationships"><Relationship Id="rId2" Type="http://schemas.openxmlformats.org/officeDocument/2006/relationships/image" Target="../media/image21.jpeg"/><Relationship Id="rId1" Type="http://schemas.openxmlformats.org/officeDocument/2006/relationships/slideLayout" Target="../slideLayouts/slideLayout24.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jpeg"/><Relationship Id="rId1" Type="http://schemas.openxmlformats.org/officeDocument/2006/relationships/slideLayout" Target="../slideLayouts/slideLayout24.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jpeg"/><Relationship Id="rId1" Type="http://schemas.openxmlformats.org/officeDocument/2006/relationships/slideLayout" Target="../slideLayouts/slideLayout24.xml"/></Relationships>
</file>

<file path=ppt/slides/_rels/slide4.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image" Target="../media/image6.jpeg"/><Relationship Id="rId1" Type="http://schemas.openxmlformats.org/officeDocument/2006/relationships/slideLayout" Target="../slideLayouts/slideLayout24.xml"/></Relationships>
</file>

<file path=ppt/slides/_rels/slide5.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image" Target="../media/image8.png"/><Relationship Id="rId1" Type="http://schemas.openxmlformats.org/officeDocument/2006/relationships/slideLayout" Target="../slideLayouts/slideLayout24.xml"/><Relationship Id="rId4" Type="http://schemas.openxmlformats.org/officeDocument/2006/relationships/image" Target="../media/image10.png"/></Relationships>
</file>

<file path=ppt/slides/_rels/slide6.xml.rels><?xml version="1.0" encoding="UTF-8" standalone="yes"?>
<Relationships xmlns="http://schemas.openxmlformats.org/package/2006/relationships"><Relationship Id="rId3" Type="http://schemas.openxmlformats.org/officeDocument/2006/relationships/oleObject" Target="../embeddings/oleObject1.bin"/><Relationship Id="rId2" Type="http://schemas.openxmlformats.org/officeDocument/2006/relationships/slideLayout" Target="../slideLayouts/slideLayout24.xml"/><Relationship Id="rId1" Type="http://schemas.openxmlformats.org/officeDocument/2006/relationships/vmlDrawing" Target="../drawings/vmlDrawing1.vml"/><Relationship Id="rId4" Type="http://schemas.openxmlformats.org/officeDocument/2006/relationships/image" Target="../media/image11.png"/></Relationships>
</file>

<file path=ppt/slides/_rels/slide7.xml.rels><?xml version="1.0" encoding="UTF-8" standalone="yes"?>
<Relationships xmlns="http://schemas.openxmlformats.org/package/2006/relationships"><Relationship Id="rId3" Type="http://schemas.openxmlformats.org/officeDocument/2006/relationships/oleObject" Target="../embeddings/oleObject2.bin"/><Relationship Id="rId2" Type="http://schemas.openxmlformats.org/officeDocument/2006/relationships/slideLayout" Target="../slideLayouts/slideLayout24.xml"/><Relationship Id="rId1" Type="http://schemas.openxmlformats.org/officeDocument/2006/relationships/vmlDrawing" Target="../drawings/vmlDrawing2.vml"/><Relationship Id="rId4" Type="http://schemas.openxmlformats.org/officeDocument/2006/relationships/image" Target="../media/image12.png"/></Relationships>
</file>

<file path=ppt/slides/_rels/slide8.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image" Target="../media/image13.jpeg"/><Relationship Id="rId1" Type="http://schemas.openxmlformats.org/officeDocument/2006/relationships/slideLayout" Target="../slideLayouts/slideLayout24.xml"/></Relationships>
</file>

<file path=ppt/slides/_rels/slide9.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2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5123" name="Rectangle 3"/>
          <p:cNvSpPr>
            <a:spLocks noGrp="1" noChangeArrowheads="1"/>
          </p:cNvSpPr>
          <p:nvPr>
            <p:ph type="body" idx="1"/>
          </p:nvPr>
        </p:nvSpPr>
        <p:spPr>
          <a:xfrm>
            <a:off x="0" y="1474788"/>
            <a:ext cx="9144000" cy="5383212"/>
          </a:xfrm>
        </p:spPr>
        <p:txBody>
          <a:bodyPr lIns="360000" rIns="360000" anchor="ctr" anchorCtr="1"/>
          <a:lstStyle/>
          <a:p>
            <a:pPr algn="ctr">
              <a:buFontTx/>
              <a:buNone/>
            </a:pPr>
            <a:r>
              <a:rPr lang="en-GB" altLang="en-US" sz="4400" dirty="0">
                <a:solidFill>
                  <a:schemeClr val="bg1"/>
                </a:solidFill>
              </a:rPr>
              <a:t>Electronic components</a:t>
            </a:r>
          </a:p>
        </p:txBody>
      </p:sp>
      <p:sp>
        <p:nvSpPr>
          <p:cNvPr id="5124"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err="1">
                <a:solidFill>
                  <a:srgbClr val="000000"/>
                </a:solidFill>
              </a:rPr>
              <a:t>Triac</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2">
            <a:extLst>
              <a:ext uri="{FF2B5EF4-FFF2-40B4-BE49-F238E27FC236}">
                <a16:creationId xmlns:a16="http://schemas.microsoft.com/office/drawing/2014/main" id="{0EBAE60D-F5C6-427D-BFBC-8FB39B0E0C23}"/>
              </a:ext>
            </a:extLst>
          </p:cNvPr>
          <p:cNvSpPr>
            <a:spLocks noChangeArrowheads="1"/>
          </p:cNvSpPr>
          <p:nvPr/>
        </p:nvSpPr>
        <p:spPr bwMode="auto">
          <a:xfrm>
            <a:off x="307626" y="4093073"/>
            <a:ext cx="88363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4" name="Picture 13" descr="13 Triac symbol.png">
            <a:extLst>
              <a:ext uri="{FF2B5EF4-FFF2-40B4-BE49-F238E27FC236}">
                <a16:creationId xmlns:a16="http://schemas.microsoft.com/office/drawing/2014/main" id="{698B8FE1-9745-4DA9-A8F7-FC7EE23029E2}"/>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278981" y="1741985"/>
            <a:ext cx="2586038" cy="47021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79401102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a:solidFill>
                  <a:srgbClr val="000000"/>
                </a:solidFill>
              </a:rPr>
              <a:t>Transistors</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2">
            <a:extLst>
              <a:ext uri="{FF2B5EF4-FFF2-40B4-BE49-F238E27FC236}">
                <a16:creationId xmlns:a16="http://schemas.microsoft.com/office/drawing/2014/main" id="{0EBAE60D-F5C6-427D-BFBC-8FB39B0E0C23}"/>
              </a:ext>
            </a:extLst>
          </p:cNvPr>
          <p:cNvSpPr>
            <a:spLocks noChangeArrowheads="1"/>
          </p:cNvSpPr>
          <p:nvPr/>
        </p:nvSpPr>
        <p:spPr bwMode="auto">
          <a:xfrm>
            <a:off x="307626" y="4093073"/>
            <a:ext cx="88363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5" name="Picture 14" descr="17 Transistors.jpg">
            <a:extLst>
              <a:ext uri="{FF2B5EF4-FFF2-40B4-BE49-F238E27FC236}">
                <a16:creationId xmlns:a16="http://schemas.microsoft.com/office/drawing/2014/main" id="{3AC51326-E979-4B25-8B3A-5A35D3BC82A7}"/>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428625" y="2133600"/>
            <a:ext cx="4359275" cy="3382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6" name="Picture 15" descr="18 Transistor symbol.png">
            <a:extLst>
              <a:ext uri="{FF2B5EF4-FFF2-40B4-BE49-F238E27FC236}">
                <a16:creationId xmlns:a16="http://schemas.microsoft.com/office/drawing/2014/main" id="{29422AB4-6712-4D4C-8FD4-58A8D2FF956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16463" y="2636838"/>
            <a:ext cx="4216400" cy="24479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3627357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a:solidFill>
                  <a:srgbClr val="000000"/>
                </a:solidFill>
              </a:rPr>
              <a:t>Thyristor</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8" name="Picture 17" descr="11 Thyristor symbol.png">
            <a:extLst>
              <a:ext uri="{FF2B5EF4-FFF2-40B4-BE49-F238E27FC236}">
                <a16:creationId xmlns:a16="http://schemas.microsoft.com/office/drawing/2014/main" id="{A8036F83-2C49-4BF7-A75E-92AF367F769F}"/>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395288" y="2276475"/>
            <a:ext cx="3143250" cy="28082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9" name="Picture 18" descr="12 Thyristors - large.jpg">
            <a:extLst>
              <a:ext uri="{FF2B5EF4-FFF2-40B4-BE49-F238E27FC236}">
                <a16:creationId xmlns:a16="http://schemas.microsoft.com/office/drawing/2014/main" id="{3AADC84A-885A-4992-8070-692B01B8AF3E}"/>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427538" y="1484313"/>
            <a:ext cx="3919537" cy="46656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1791468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a:solidFill>
                  <a:srgbClr val="000000"/>
                </a:solidFill>
              </a:rPr>
              <a:t>Invertor</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20" name="Picture 19" descr="16 Invertor - large.JPG">
            <a:extLst>
              <a:ext uri="{FF2B5EF4-FFF2-40B4-BE49-F238E27FC236}">
                <a16:creationId xmlns:a16="http://schemas.microsoft.com/office/drawing/2014/main" id="{33CA9EAB-1526-4937-A635-F0EB30FF8784}"/>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921668" y="1939926"/>
            <a:ext cx="5300663" cy="420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035658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Text Box 2"/>
          <p:cNvSpPr txBox="1">
            <a:spLocks noChangeArrowheads="1"/>
          </p:cNvSpPr>
          <p:nvPr/>
        </p:nvSpPr>
        <p:spPr bwMode="white">
          <a:xfrm>
            <a:off x="0" y="1474788"/>
            <a:ext cx="9144000" cy="5383212"/>
          </a:xfrm>
          <a:prstGeom prst="rect">
            <a:avLst/>
          </a:prstGeom>
          <a:solidFill>
            <a:srgbClr val="CC0000">
              <a:alpha val="79999"/>
            </a:srgbClr>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r>
              <a:rPr lang="en-GB" altLang="en-US" sz="1800"/>
              <a:t> </a:t>
            </a:r>
          </a:p>
        </p:txBody>
      </p:sp>
      <p:sp>
        <p:nvSpPr>
          <p:cNvPr id="19459" name="Rectangle 3"/>
          <p:cNvSpPr>
            <a:spLocks noGrp="1" noChangeArrowheads="1"/>
          </p:cNvSpPr>
          <p:nvPr>
            <p:ph type="body" idx="1"/>
          </p:nvPr>
        </p:nvSpPr>
        <p:spPr>
          <a:xfrm>
            <a:off x="0" y="1474788"/>
            <a:ext cx="9144000" cy="5383212"/>
          </a:xfrm>
        </p:spPr>
        <p:txBody>
          <a:bodyPr lIns="360000" rIns="360000" anchor="ctr" anchorCtr="1"/>
          <a:lstStyle/>
          <a:p>
            <a:pPr algn="ctr" eaLnBrk="1" hangingPunct="1">
              <a:lnSpc>
                <a:spcPct val="80000"/>
              </a:lnSpc>
              <a:spcBef>
                <a:spcPct val="0"/>
              </a:spcBef>
              <a:buFontTx/>
              <a:buNone/>
            </a:pPr>
            <a:r>
              <a:rPr lang="en-GB" altLang="en-US" sz="4400" b="1" dirty="0">
                <a:solidFill>
                  <a:schemeClr val="bg1"/>
                </a:solidFill>
              </a:rPr>
              <a:t>The End</a:t>
            </a:r>
            <a:endParaRPr lang="en-GB" altLang="en-US" sz="4400" dirty="0"/>
          </a:p>
        </p:txBody>
      </p:sp>
      <p:sp>
        <p:nvSpPr>
          <p:cNvPr id="19460" name="Rectangle 4"/>
          <p:cNvSpPr>
            <a:spLocks noChangeArrowheads="1"/>
          </p:cNvSpPr>
          <p:nvPr/>
        </p:nvSpPr>
        <p:spPr bwMode="auto">
          <a:xfrm>
            <a:off x="0" y="692150"/>
            <a:ext cx="9144000" cy="5762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lIns="36000" tIns="0" rIns="36000" bIns="36000" anchor="ct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2400" b="1">
                <a:solidFill>
                  <a:srgbClr val="FF0000"/>
                </a:solidFill>
              </a:rPr>
              <a:t>Unit 202: Principles of electrical science</a:t>
            </a:r>
            <a:endParaRPr lang="en-US" altLang="en-US" sz="2400" b="1">
              <a:solidFill>
                <a:srgbClr val="FF0000"/>
              </a:solidFill>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r>
              <a:rPr lang="en-GB" altLang="en-US" sz="2400" b="1" dirty="0">
                <a:solidFill>
                  <a:srgbClr val="000000"/>
                </a:solidFill>
              </a:rPr>
              <a:t>Capacitors</a:t>
            </a:r>
            <a:endParaRPr lang="en-GB" altLang="en-US" sz="3600" b="1" dirty="0">
              <a:solidFill>
                <a:srgbClr val="000000"/>
              </a:solidFill>
            </a:endParaRP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4" name="Picture 13" descr="05 Capacitors.jpg">
            <a:extLst>
              <a:ext uri="{FF2B5EF4-FFF2-40B4-BE49-F238E27FC236}">
                <a16:creationId xmlns:a16="http://schemas.microsoft.com/office/drawing/2014/main" id="{D7B7DE1F-821E-421F-9BCF-B172C14F6B3C}"/>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50825" y="1773238"/>
            <a:ext cx="5310188" cy="4392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6 Capacitors -  symbol.png">
            <a:extLst>
              <a:ext uri="{FF2B5EF4-FFF2-40B4-BE49-F238E27FC236}">
                <a16:creationId xmlns:a16="http://schemas.microsoft.com/office/drawing/2014/main" id="{8B163653-0652-45B5-B9C4-D67193BEDFD0}"/>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5795963" y="3205163"/>
            <a:ext cx="2922587" cy="11445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r>
              <a:rPr lang="en-GB" altLang="en-US" sz="2400" b="1" dirty="0">
                <a:solidFill>
                  <a:srgbClr val="000000"/>
                </a:solidFill>
              </a:rPr>
              <a:t>Resistors</a:t>
            </a:r>
            <a:endParaRPr lang="en-GB" altLang="en-US" sz="3600" b="1" dirty="0">
              <a:solidFill>
                <a:srgbClr val="000000"/>
              </a:solidFill>
            </a:endParaRP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2" name="Picture 11" descr="01 Resistors.jpg">
            <a:extLst>
              <a:ext uri="{FF2B5EF4-FFF2-40B4-BE49-F238E27FC236}">
                <a16:creationId xmlns:a16="http://schemas.microsoft.com/office/drawing/2014/main" id="{BE68ED8A-8703-4908-8DA9-F48CCA497A7A}"/>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6644704" y="1401317"/>
            <a:ext cx="2292350"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3" name="Picture 12" descr="02 Resistor Colour Code.png">
            <a:extLst>
              <a:ext uri="{FF2B5EF4-FFF2-40B4-BE49-F238E27FC236}">
                <a16:creationId xmlns:a16="http://schemas.microsoft.com/office/drawing/2014/main" id="{06C5455A-1C11-4437-A50B-72E64C20E657}"/>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237554" y="3039617"/>
            <a:ext cx="6407150" cy="34512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54241734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r>
              <a:rPr lang="en-GB" altLang="en-US" sz="2400" b="1" dirty="0">
                <a:solidFill>
                  <a:srgbClr val="000000"/>
                </a:solidFill>
              </a:rPr>
              <a:t>Diodes</a:t>
            </a:r>
            <a:endParaRPr lang="en-GB" altLang="en-US" sz="3600" b="1" dirty="0">
              <a:solidFill>
                <a:srgbClr val="000000"/>
              </a:solidFill>
            </a:endParaRP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4" name="Picture 13" descr="07 Diodes.jpg">
            <a:extLst>
              <a:ext uri="{FF2B5EF4-FFF2-40B4-BE49-F238E27FC236}">
                <a16:creationId xmlns:a16="http://schemas.microsoft.com/office/drawing/2014/main" id="{14CBFA9B-066E-4AF1-850E-898EC79B9FF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1562100" y="1844675"/>
            <a:ext cx="2217738" cy="42529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8 Diode symbol.png">
            <a:extLst>
              <a:ext uri="{FF2B5EF4-FFF2-40B4-BE49-F238E27FC236}">
                <a16:creationId xmlns:a16="http://schemas.microsoft.com/office/drawing/2014/main" id="{466C6D54-7BB2-4B30-899E-4E4F332A6934}"/>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643438" y="2565400"/>
            <a:ext cx="2936875"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303639872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r>
              <a:rPr lang="en-GB" altLang="en-US" sz="2400" b="1" dirty="0">
                <a:solidFill>
                  <a:srgbClr val="000000"/>
                </a:solidFill>
              </a:rPr>
              <a:t>Diodes</a:t>
            </a:r>
            <a:endParaRPr lang="en-GB" altLang="en-US" sz="3600" b="1" dirty="0">
              <a:solidFill>
                <a:srgbClr val="000000"/>
              </a:solidFill>
            </a:endParaRP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pic>
        <p:nvPicPr>
          <p:cNvPr id="13" name="Picture 12">
            <a:extLst>
              <a:ext uri="{FF2B5EF4-FFF2-40B4-BE49-F238E27FC236}">
                <a16:creationId xmlns:a16="http://schemas.microsoft.com/office/drawing/2014/main" id="{70C93DB4-47B6-4E18-8865-6798906EE6AD}"/>
              </a:ext>
            </a:extLst>
          </p:cNvPr>
          <p:cNvPicPr/>
          <p:nvPr/>
        </p:nvPicPr>
        <p:blipFill>
          <a:blip r:embed="rId2"/>
          <a:stretch>
            <a:fillRect/>
          </a:stretch>
        </p:blipFill>
        <p:spPr>
          <a:xfrm>
            <a:off x="1526286" y="2399410"/>
            <a:ext cx="2388106" cy="3197113"/>
          </a:xfrm>
          <a:prstGeom prst="rect">
            <a:avLst/>
          </a:prstGeom>
        </p:spPr>
      </p:pic>
      <p:pic>
        <p:nvPicPr>
          <p:cNvPr id="16" name="Picture 15">
            <a:extLst>
              <a:ext uri="{FF2B5EF4-FFF2-40B4-BE49-F238E27FC236}">
                <a16:creationId xmlns:a16="http://schemas.microsoft.com/office/drawing/2014/main" id="{1928766F-7A7F-4178-892D-F77329B3663C}"/>
              </a:ext>
            </a:extLst>
          </p:cNvPr>
          <p:cNvPicPr/>
          <p:nvPr/>
        </p:nvPicPr>
        <p:blipFill>
          <a:blip r:embed="rId3"/>
          <a:stretch>
            <a:fillRect/>
          </a:stretch>
        </p:blipFill>
        <p:spPr>
          <a:xfrm>
            <a:off x="4727003" y="2011406"/>
            <a:ext cx="2387030" cy="1530470"/>
          </a:xfrm>
          <a:prstGeom prst="rect">
            <a:avLst/>
          </a:prstGeom>
        </p:spPr>
      </p:pic>
      <p:pic>
        <p:nvPicPr>
          <p:cNvPr id="17" name="Picture 16">
            <a:extLst>
              <a:ext uri="{FF2B5EF4-FFF2-40B4-BE49-F238E27FC236}">
                <a16:creationId xmlns:a16="http://schemas.microsoft.com/office/drawing/2014/main" id="{050A6F1E-C1E2-482A-BA76-9D8B8ACF62B7}"/>
              </a:ext>
            </a:extLst>
          </p:cNvPr>
          <p:cNvPicPr/>
          <p:nvPr/>
        </p:nvPicPr>
        <p:blipFill>
          <a:blip r:embed="rId4"/>
          <a:stretch>
            <a:fillRect/>
          </a:stretch>
        </p:blipFill>
        <p:spPr>
          <a:xfrm>
            <a:off x="4727003" y="4392937"/>
            <a:ext cx="2387030" cy="1153033"/>
          </a:xfrm>
          <a:prstGeom prst="rect">
            <a:avLst/>
          </a:prstGeom>
        </p:spPr>
      </p:pic>
    </p:spTree>
    <p:extLst>
      <p:ext uri="{BB962C8B-B14F-4D97-AF65-F5344CB8AC3E}">
        <p14:creationId xmlns:p14="http://schemas.microsoft.com/office/powerpoint/2010/main" val="150496651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2831544"/>
          </a:xfrm>
          <a:prstGeom prst="rect">
            <a:avLst/>
          </a:prstGeom>
          <a:noFill/>
        </p:spPr>
        <p:txBody>
          <a:bodyPr lIns="360000" rIns="360000">
            <a:spAutoFit/>
          </a:bodyPr>
          <a:lstStyle/>
          <a:p>
            <a:pPr marL="0" indent="0">
              <a:spcAft>
                <a:spcPts val="1200"/>
              </a:spcAft>
            </a:pPr>
            <a:r>
              <a:rPr lang="en-GB" altLang="en-US" sz="2400" b="1" dirty="0">
                <a:solidFill>
                  <a:srgbClr val="000000"/>
                </a:solidFill>
              </a:rPr>
              <a:t>Rectification</a:t>
            </a:r>
          </a:p>
          <a:p>
            <a:pPr>
              <a:spcAft>
                <a:spcPts val="1200"/>
              </a:spcAft>
            </a:pPr>
            <a:r>
              <a:rPr lang="en-GB" sz="2400" dirty="0"/>
              <a:t>In </a:t>
            </a:r>
            <a:r>
              <a:rPr lang="en-GB" sz="2400" b="1" dirty="0"/>
              <a:t>half wave rectification</a:t>
            </a:r>
            <a:r>
              <a:rPr lang="en-GB" sz="2400" dirty="0"/>
              <a:t> of a single-phase supply, either the positive or negative half of the a.c. wave is passed, while the other half is blocked. Because only one half of the input waveform reaches the output, mean voltage is lower. Half-wave rectification requires a single diode in a single-phase supply, or three in a three-phase supply.</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4" name="Object 3">
            <a:extLst>
              <a:ext uri="{FF2B5EF4-FFF2-40B4-BE49-F238E27FC236}">
                <a16:creationId xmlns:a16="http://schemas.microsoft.com/office/drawing/2014/main" id="{B68AC1B3-BCA2-40DF-8904-EE3829CBBA25}"/>
              </a:ext>
            </a:extLst>
          </p:cNvPr>
          <p:cNvGraphicFramePr>
            <a:graphicFrameLocks noChangeAspect="1"/>
          </p:cNvGraphicFramePr>
          <p:nvPr>
            <p:extLst>
              <p:ext uri="{D42A27DB-BD31-4B8C-83A1-F6EECF244321}">
                <p14:modId xmlns:p14="http://schemas.microsoft.com/office/powerpoint/2010/main" val="3371118992"/>
              </p:ext>
            </p:extLst>
          </p:nvPr>
        </p:nvGraphicFramePr>
        <p:xfrm>
          <a:off x="201167" y="4393242"/>
          <a:ext cx="8747377" cy="1477206"/>
        </p:xfrm>
        <a:graphic>
          <a:graphicData uri="http://schemas.openxmlformats.org/presentationml/2006/ole">
            <mc:AlternateContent xmlns:mc="http://schemas.openxmlformats.org/markup-compatibility/2006">
              <mc:Choice xmlns:v="urn:schemas-microsoft-com:vml" Requires="v">
                <p:oleObj spid="_x0000_s1028" name="Bitmap Image" r:id="rId3" imgW="5753903" imgH="971686" progId="Paint.Picture">
                  <p:embed/>
                </p:oleObj>
              </mc:Choice>
              <mc:Fallback>
                <p:oleObj name="Bitmap Image" r:id="rId3" imgW="5753903" imgH="971686"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167" y="4393242"/>
                        <a:ext cx="8747377" cy="1477206"/>
                      </a:xfrm>
                      <a:prstGeom prst="rect">
                        <a:avLst/>
                      </a:prstGeom>
                      <a:noFill/>
                    </p:spPr>
                  </p:pic>
                </p:oleObj>
              </mc:Fallback>
            </mc:AlternateContent>
          </a:graphicData>
        </a:graphic>
      </p:graphicFrame>
    </p:spTree>
    <p:extLst>
      <p:ext uri="{BB962C8B-B14F-4D97-AF65-F5344CB8AC3E}">
        <p14:creationId xmlns:p14="http://schemas.microsoft.com/office/powerpoint/2010/main" val="360539018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2831544"/>
          </a:xfrm>
          <a:prstGeom prst="rect">
            <a:avLst/>
          </a:prstGeom>
          <a:noFill/>
        </p:spPr>
        <p:txBody>
          <a:bodyPr lIns="360000" rIns="360000">
            <a:spAutoFit/>
          </a:bodyPr>
          <a:lstStyle/>
          <a:p>
            <a:pPr marL="0" indent="0">
              <a:spcAft>
                <a:spcPts val="1200"/>
              </a:spcAft>
            </a:pPr>
            <a:r>
              <a:rPr lang="en-GB" altLang="en-US" sz="2400" b="1" dirty="0">
                <a:solidFill>
                  <a:srgbClr val="000000"/>
                </a:solidFill>
              </a:rPr>
              <a:t>Rectification</a:t>
            </a:r>
          </a:p>
          <a:p>
            <a:pPr>
              <a:spcAft>
                <a:spcPts val="1200"/>
              </a:spcAft>
            </a:pPr>
            <a:r>
              <a:rPr lang="en-GB" sz="2400" dirty="0"/>
              <a:t>A </a:t>
            </a:r>
            <a:r>
              <a:rPr lang="en-GB" sz="2400" b="1" dirty="0"/>
              <a:t>full-wave rectifier</a:t>
            </a:r>
            <a:r>
              <a:rPr lang="en-GB" sz="2400" dirty="0"/>
              <a:t> converts the whole of the input waveform to one of constant polarity (positive or negative) at its output. Full-wave rectification converts both polarities of the input waveform to pulsating d.c. and yields a higher average output voltage. Four diodes in a bridge configuration and any a.c. source are needed.</a:t>
            </a:r>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2">
            <a:extLst>
              <a:ext uri="{FF2B5EF4-FFF2-40B4-BE49-F238E27FC236}">
                <a16:creationId xmlns:a16="http://schemas.microsoft.com/office/drawing/2014/main" id="{0EBAE60D-F5C6-427D-BFBC-8FB39B0E0C23}"/>
              </a:ext>
            </a:extLst>
          </p:cNvPr>
          <p:cNvSpPr>
            <a:spLocks noChangeArrowheads="1"/>
          </p:cNvSpPr>
          <p:nvPr/>
        </p:nvSpPr>
        <p:spPr bwMode="auto">
          <a:xfrm>
            <a:off x="307626" y="4093073"/>
            <a:ext cx="88363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graphicFrame>
        <p:nvGraphicFramePr>
          <p:cNvPr id="5" name="Object 4">
            <a:extLst>
              <a:ext uri="{FF2B5EF4-FFF2-40B4-BE49-F238E27FC236}">
                <a16:creationId xmlns:a16="http://schemas.microsoft.com/office/drawing/2014/main" id="{B95DCB9B-710E-42B9-A0BD-485400AE9E3F}"/>
              </a:ext>
            </a:extLst>
          </p:cNvPr>
          <p:cNvGraphicFramePr>
            <a:graphicFrameLocks noChangeAspect="1"/>
          </p:cNvGraphicFramePr>
          <p:nvPr>
            <p:extLst>
              <p:ext uri="{D42A27DB-BD31-4B8C-83A1-F6EECF244321}">
                <p14:modId xmlns:p14="http://schemas.microsoft.com/office/powerpoint/2010/main" val="3557820753"/>
              </p:ext>
            </p:extLst>
          </p:nvPr>
        </p:nvGraphicFramePr>
        <p:xfrm>
          <a:off x="307625" y="4093074"/>
          <a:ext cx="8598601" cy="1352429"/>
        </p:xfrm>
        <a:graphic>
          <a:graphicData uri="http://schemas.openxmlformats.org/presentationml/2006/ole">
            <mc:AlternateContent xmlns:mc="http://schemas.openxmlformats.org/markup-compatibility/2006">
              <mc:Choice xmlns:v="urn:schemas-microsoft-com:vml" Requires="v">
                <p:oleObj spid="_x0000_s2052" name="Bitmap Image" r:id="rId3" imgW="5753903" imgH="905001" progId="Paint.Picture">
                  <p:embed/>
                </p:oleObj>
              </mc:Choice>
              <mc:Fallback>
                <p:oleObj name="Bitmap Image" r:id="rId3" imgW="5753903" imgH="905001" progId="Paint.Picture">
                  <p:embed/>
                  <p:pic>
                    <p:nvPicPr>
                      <p:cNvPr id="0" name="Object 1"/>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625" y="4093074"/>
                        <a:ext cx="8598601" cy="1352429"/>
                      </a:xfrm>
                      <a:prstGeom prst="rect">
                        <a:avLst/>
                      </a:prstGeom>
                      <a:noFill/>
                    </p:spPr>
                  </p:pic>
                </p:oleObj>
              </mc:Fallback>
            </mc:AlternateContent>
          </a:graphicData>
        </a:graphic>
      </p:graphicFrame>
    </p:spTree>
    <p:extLst>
      <p:ext uri="{BB962C8B-B14F-4D97-AF65-F5344CB8AC3E}">
        <p14:creationId xmlns:p14="http://schemas.microsoft.com/office/powerpoint/2010/main" val="50186984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a:solidFill>
                  <a:srgbClr val="000000"/>
                </a:solidFill>
              </a:rPr>
              <a:t>Thermistors</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2">
            <a:extLst>
              <a:ext uri="{FF2B5EF4-FFF2-40B4-BE49-F238E27FC236}">
                <a16:creationId xmlns:a16="http://schemas.microsoft.com/office/drawing/2014/main" id="{0EBAE60D-F5C6-427D-BFBC-8FB39B0E0C23}"/>
              </a:ext>
            </a:extLst>
          </p:cNvPr>
          <p:cNvSpPr>
            <a:spLocks noChangeArrowheads="1"/>
          </p:cNvSpPr>
          <p:nvPr/>
        </p:nvSpPr>
        <p:spPr bwMode="auto">
          <a:xfrm>
            <a:off x="307626" y="4093073"/>
            <a:ext cx="88363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4" name="Picture 13" descr="03 Thermistor -  large.jpg">
            <a:extLst>
              <a:ext uri="{FF2B5EF4-FFF2-40B4-BE49-F238E27FC236}">
                <a16:creationId xmlns:a16="http://schemas.microsoft.com/office/drawing/2014/main" id="{4F3673D0-60F8-4F5C-939B-F45294D3122D}"/>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539750" y="2300288"/>
            <a:ext cx="3168650" cy="28575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pic>
        <p:nvPicPr>
          <p:cNvPr id="15" name="Picture 14" descr="04 Thermistor -  symbol.png">
            <a:extLst>
              <a:ext uri="{FF2B5EF4-FFF2-40B4-BE49-F238E27FC236}">
                <a16:creationId xmlns:a16="http://schemas.microsoft.com/office/drawing/2014/main" id="{C44DFE08-C0C6-4B30-8F04-E88D8760C939}"/>
              </a:ext>
            </a:extLst>
          </p:cNvPr>
          <p:cNvPicPr>
            <a:picLocks noChangeAspect="1"/>
          </p:cNvPicPr>
          <p:nvPr/>
        </p:nvPicPr>
        <p:blipFill>
          <a:blip r:embed="rId3">
            <a:extLst>
              <a:ext uri="{28A0092B-C50C-407E-A947-70E740481C1C}">
                <a14:useLocalDpi xmlns:a14="http://schemas.microsoft.com/office/drawing/2010/main" val="0"/>
              </a:ext>
            </a:extLst>
          </a:blip>
          <a:srcRect/>
          <a:stretch>
            <a:fillRect/>
          </a:stretch>
        </p:blipFill>
        <p:spPr bwMode="auto">
          <a:xfrm>
            <a:off x="4787900" y="2874963"/>
            <a:ext cx="3513138" cy="16383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261308597"/>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47" name="TextBox 12"/>
          <p:cNvSpPr txBox="1">
            <a:spLocks noChangeArrowheads="1"/>
          </p:cNvSpPr>
          <p:nvPr/>
        </p:nvSpPr>
        <p:spPr bwMode="auto">
          <a:xfrm>
            <a:off x="0" y="403225"/>
            <a:ext cx="9144000" cy="76944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algn="ctr" eaLnBrk="1" hangingPunct="1"/>
            <a:r>
              <a:rPr lang="en-GB" altLang="en-US" sz="4400" dirty="0">
                <a:solidFill>
                  <a:srgbClr val="CC0000"/>
                </a:solidFill>
              </a:rPr>
              <a:t>Electronic components</a:t>
            </a:r>
          </a:p>
        </p:txBody>
      </p:sp>
      <p:sp>
        <p:nvSpPr>
          <p:cNvPr id="7" name="TextBox 6"/>
          <p:cNvSpPr txBox="1"/>
          <p:nvPr/>
        </p:nvSpPr>
        <p:spPr>
          <a:xfrm>
            <a:off x="0" y="1170485"/>
            <a:ext cx="9144000" cy="461665"/>
          </a:xfrm>
          <a:prstGeom prst="rect">
            <a:avLst/>
          </a:prstGeom>
          <a:noFill/>
        </p:spPr>
        <p:txBody>
          <a:bodyPr lIns="360000" rIns="360000">
            <a:spAutoFit/>
          </a:bodyPr>
          <a:lstStyle/>
          <a:p>
            <a:pPr marL="0" indent="0">
              <a:spcAft>
                <a:spcPts val="1200"/>
              </a:spcAft>
            </a:pPr>
            <a:r>
              <a:rPr lang="en-GB" altLang="en-US" sz="2400" b="1" dirty="0" err="1">
                <a:solidFill>
                  <a:srgbClr val="000000"/>
                </a:solidFill>
              </a:rPr>
              <a:t>Diac</a:t>
            </a:r>
            <a:endParaRPr lang="en-GB" sz="2400" dirty="0"/>
          </a:p>
        </p:txBody>
      </p:sp>
      <p:sp>
        <p:nvSpPr>
          <p:cNvPr id="6149"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0" name="Rectangle 4"/>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1" name="Rectangle 6"/>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2" name="Rectangle 8"/>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53" name="Rectangle 2"/>
          <p:cNvSpPr>
            <a:spLocks noChangeArrowheads="1"/>
          </p:cNvSpPr>
          <p:nvPr/>
        </p:nvSpPr>
        <p:spPr bwMode="auto">
          <a:xfrm>
            <a:off x="0" y="0"/>
            <a:ext cx="9144000" cy="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nchor="ctr">
            <a:spAutoFit/>
          </a:bodyPr>
          <a:lstStyle>
            <a:lvl1pPr eaLnBrk="0" hangingPunct="0">
              <a:defRPr sz="2000">
                <a:solidFill>
                  <a:schemeClr val="tx1"/>
                </a:solidFill>
                <a:latin typeface="Arial" charset="0"/>
              </a:defRPr>
            </a:lvl1pPr>
            <a:lvl2pPr marL="742950" indent="-285750" eaLnBrk="0" hangingPunct="0">
              <a:defRPr sz="2000">
                <a:solidFill>
                  <a:schemeClr val="tx1"/>
                </a:solidFill>
                <a:latin typeface="Arial" charset="0"/>
              </a:defRPr>
            </a:lvl2pPr>
            <a:lvl3pPr marL="1143000" indent="-228600" eaLnBrk="0" hangingPunct="0">
              <a:defRPr sz="2000">
                <a:solidFill>
                  <a:schemeClr val="tx1"/>
                </a:solidFill>
                <a:latin typeface="Arial" charset="0"/>
              </a:defRPr>
            </a:lvl3pPr>
            <a:lvl4pPr marL="1600200" indent="-228600" eaLnBrk="0" hangingPunct="0">
              <a:defRPr sz="2000">
                <a:solidFill>
                  <a:schemeClr val="tx1"/>
                </a:solidFill>
                <a:latin typeface="Arial" charset="0"/>
              </a:defRPr>
            </a:lvl4pPr>
            <a:lvl5pPr marL="2057400" indent="-228600" eaLnBrk="0" hangingPunct="0">
              <a:defRPr sz="2000">
                <a:solidFill>
                  <a:schemeClr val="tx1"/>
                </a:solidFill>
                <a:latin typeface="Arial" charset="0"/>
              </a:defRPr>
            </a:lvl5pPr>
            <a:lvl6pPr marL="2514600" indent="-228600" eaLnBrk="0" fontAlgn="base" hangingPunct="0">
              <a:spcBef>
                <a:spcPct val="0"/>
              </a:spcBef>
              <a:spcAft>
                <a:spcPct val="0"/>
              </a:spcAft>
              <a:defRPr sz="2000">
                <a:solidFill>
                  <a:schemeClr val="tx1"/>
                </a:solidFill>
                <a:latin typeface="Arial" charset="0"/>
              </a:defRPr>
            </a:lvl6pPr>
            <a:lvl7pPr marL="2971800" indent="-228600" eaLnBrk="0" fontAlgn="base" hangingPunct="0">
              <a:spcBef>
                <a:spcPct val="0"/>
              </a:spcBef>
              <a:spcAft>
                <a:spcPct val="0"/>
              </a:spcAft>
              <a:defRPr sz="2000">
                <a:solidFill>
                  <a:schemeClr val="tx1"/>
                </a:solidFill>
                <a:latin typeface="Arial" charset="0"/>
              </a:defRPr>
            </a:lvl7pPr>
            <a:lvl8pPr marL="3429000" indent="-228600" eaLnBrk="0" fontAlgn="base" hangingPunct="0">
              <a:spcBef>
                <a:spcPct val="0"/>
              </a:spcBef>
              <a:spcAft>
                <a:spcPct val="0"/>
              </a:spcAft>
              <a:defRPr sz="2000">
                <a:solidFill>
                  <a:schemeClr val="tx1"/>
                </a:solidFill>
                <a:latin typeface="Arial" charset="0"/>
              </a:defRPr>
            </a:lvl8pPr>
            <a:lvl9pPr marL="3886200" indent="-228600" eaLnBrk="0" fontAlgn="base" hangingPunct="0">
              <a:spcBef>
                <a:spcPct val="0"/>
              </a:spcBef>
              <a:spcAft>
                <a:spcPct val="0"/>
              </a:spcAft>
              <a:defRPr sz="2000">
                <a:solidFill>
                  <a:schemeClr val="tx1"/>
                </a:solidFill>
                <a:latin typeface="Arial" charset="0"/>
              </a:defRPr>
            </a:lvl9pPr>
          </a:lstStyle>
          <a:p>
            <a:pPr eaLnBrk="1" hangingPunct="1"/>
            <a:endParaRPr lang="en-US" altLang="en-US"/>
          </a:p>
        </p:txBody>
      </p:sp>
      <p:sp>
        <p:nvSpPr>
          <p:cNvPr id="6161" name="Line 9"/>
          <p:cNvSpPr>
            <a:spLocks noChangeShapeType="1"/>
          </p:cNvSpPr>
          <p:nvPr/>
        </p:nvSpPr>
        <p:spPr bwMode="auto">
          <a:xfrm>
            <a:off x="0" y="1171575"/>
            <a:ext cx="9144000" cy="0"/>
          </a:xfrm>
          <a:prstGeom prst="line">
            <a:avLst/>
          </a:prstGeom>
          <a:noFill/>
          <a:ln w="57150">
            <a:solidFill>
              <a:srgbClr val="CC0000"/>
            </a:solidFill>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GB"/>
          </a:p>
        </p:txBody>
      </p:sp>
      <p:sp>
        <p:nvSpPr>
          <p:cNvPr id="3" name="Rectangle 2">
            <a:extLst>
              <a:ext uri="{FF2B5EF4-FFF2-40B4-BE49-F238E27FC236}">
                <a16:creationId xmlns:a16="http://schemas.microsoft.com/office/drawing/2014/main" id="{0E0090F2-1F1F-4DC7-B5BE-8F611EEE73C1}"/>
              </a:ext>
            </a:extLst>
          </p:cNvPr>
          <p:cNvSpPr>
            <a:spLocks noChangeArrowheads="1"/>
          </p:cNvSpPr>
          <p:nvPr/>
        </p:nvSpPr>
        <p:spPr bwMode="auto">
          <a:xfrm>
            <a:off x="201168" y="4393241"/>
            <a:ext cx="10028122"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sp>
        <p:nvSpPr>
          <p:cNvPr id="2" name="Rectangle 2">
            <a:extLst>
              <a:ext uri="{FF2B5EF4-FFF2-40B4-BE49-F238E27FC236}">
                <a16:creationId xmlns:a16="http://schemas.microsoft.com/office/drawing/2014/main" id="{0EBAE60D-F5C6-427D-BFBC-8FB39B0E0C23}"/>
              </a:ext>
            </a:extLst>
          </p:cNvPr>
          <p:cNvSpPr>
            <a:spLocks noChangeArrowheads="1"/>
          </p:cNvSpPr>
          <p:nvPr/>
        </p:nvSpPr>
        <p:spPr bwMode="auto">
          <a:xfrm>
            <a:off x="307626" y="4093073"/>
            <a:ext cx="8836374" cy="45719"/>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endParaRPr lang="en-GB"/>
          </a:p>
        </p:txBody>
      </p:sp>
      <p:pic>
        <p:nvPicPr>
          <p:cNvPr id="16" name="Picture 15" descr="10 Diac symbol.png">
            <a:extLst>
              <a:ext uri="{FF2B5EF4-FFF2-40B4-BE49-F238E27FC236}">
                <a16:creationId xmlns:a16="http://schemas.microsoft.com/office/drawing/2014/main" id="{C3800381-D2D7-409D-945B-BD5236B7E036}"/>
              </a:ext>
            </a:extLst>
          </p:cNvPr>
          <p:cNvPicPr>
            <a:picLocks noChangeAspect="1"/>
          </p:cNvPicPr>
          <p:nvPr/>
        </p:nvPicPr>
        <p:blipFill>
          <a:blip r:embed="rId2">
            <a:extLst>
              <a:ext uri="{28A0092B-C50C-407E-A947-70E740481C1C}">
                <a14:useLocalDpi xmlns:a14="http://schemas.microsoft.com/office/drawing/2010/main" val="0"/>
              </a:ext>
            </a:extLst>
          </a:blip>
          <a:srcRect/>
          <a:stretch>
            <a:fillRect/>
          </a:stretch>
        </p:blipFill>
        <p:spPr bwMode="auto">
          <a:xfrm>
            <a:off x="2688431" y="2717102"/>
            <a:ext cx="3767138" cy="221456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2093155269"/>
      </p:ext>
    </p:extLst>
  </p:cSld>
  <p:clrMapOvr>
    <a:masterClrMapping/>
  </p:clrMapOvr>
</p:sld>
</file>

<file path=ppt/theme/theme1.xml><?xml version="1.0" encoding="utf-8"?>
<a:theme xmlns:a="http://schemas.openxmlformats.org/drawingml/2006/main" name="Custom Design">
  <a:themeElements>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Custom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Custom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Custom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Custom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Custom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Custom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Custom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Custom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Custom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Custom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Custom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Custom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Custom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Default Design">
  <a:themeElements>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Default Design">
      <a:majorFont>
        <a:latin typeface="Arial"/>
        <a:ea typeface=""/>
        <a:cs typeface=""/>
      </a:majorFont>
      <a:minorFont>
        <a:latin typeface="Arial"/>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raClrScheme>
      <a:clrScheme name="Default Design 1">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clrMap bg1="lt1" tx1="dk1" bg2="lt2" tx2="dk2" accent1="accent1" accent2="accent2" accent3="accent3" accent4="accent4" accent5="accent5" accent6="accent6" hlink="hlink" folHlink="folHlink"/>
    </a:extraClrScheme>
    <a:extraClrScheme>
      <a:clrScheme name="Default Design 2">
        <a:dk1>
          <a:srgbClr val="000000"/>
        </a:dk1>
        <a:lt1>
          <a:srgbClr val="FFFFFF"/>
        </a:lt1>
        <a:dk2>
          <a:srgbClr val="000000"/>
        </a:dk2>
        <a:lt2>
          <a:srgbClr val="969696"/>
        </a:lt2>
        <a:accent1>
          <a:srgbClr val="FBDF53"/>
        </a:accent1>
        <a:accent2>
          <a:srgbClr val="FF9966"/>
        </a:accent2>
        <a:accent3>
          <a:srgbClr val="FFFFFF"/>
        </a:accent3>
        <a:accent4>
          <a:srgbClr val="000000"/>
        </a:accent4>
        <a:accent5>
          <a:srgbClr val="FDECB3"/>
        </a:accent5>
        <a:accent6>
          <a:srgbClr val="E78A5C"/>
        </a:accent6>
        <a:hlink>
          <a:srgbClr val="CC3300"/>
        </a:hlink>
        <a:folHlink>
          <a:srgbClr val="996600"/>
        </a:folHlink>
      </a:clrScheme>
      <a:clrMap bg1="lt1" tx1="dk1" bg2="lt2" tx2="dk2" accent1="accent1" accent2="accent2" accent3="accent3" accent4="accent4" accent5="accent5" accent6="accent6" hlink="hlink" folHlink="folHlink"/>
    </a:extraClrScheme>
    <a:extraClrScheme>
      <a:clrScheme name="Default Design 3">
        <a:dk1>
          <a:srgbClr val="000000"/>
        </a:dk1>
        <a:lt1>
          <a:srgbClr val="FFFFFF"/>
        </a:lt1>
        <a:dk2>
          <a:srgbClr val="000000"/>
        </a:dk2>
        <a:lt2>
          <a:srgbClr val="808080"/>
        </a:lt2>
        <a:accent1>
          <a:srgbClr val="99CCFF"/>
        </a:accent1>
        <a:accent2>
          <a:srgbClr val="CCCCFF"/>
        </a:accent2>
        <a:accent3>
          <a:srgbClr val="FFFFFF"/>
        </a:accent3>
        <a:accent4>
          <a:srgbClr val="000000"/>
        </a:accent4>
        <a:accent5>
          <a:srgbClr val="CAE2FF"/>
        </a:accent5>
        <a:accent6>
          <a:srgbClr val="B9B9E7"/>
        </a:accent6>
        <a:hlink>
          <a:srgbClr val="3333CC"/>
        </a:hlink>
        <a:folHlink>
          <a:srgbClr val="AF67FF"/>
        </a:folHlink>
      </a:clrScheme>
      <a:clrMap bg1="lt1" tx1="dk1" bg2="lt2" tx2="dk2" accent1="accent1" accent2="accent2" accent3="accent3" accent4="accent4" accent5="accent5" accent6="accent6" hlink="hlink" folHlink="folHlink"/>
    </a:extraClrScheme>
    <a:extraClrScheme>
      <a:clrScheme name="Default Design 4">
        <a:dk1>
          <a:srgbClr val="000000"/>
        </a:dk1>
        <a:lt1>
          <a:srgbClr val="DEF6F1"/>
        </a:lt1>
        <a:dk2>
          <a:srgbClr val="000000"/>
        </a:dk2>
        <a:lt2>
          <a:srgbClr val="969696"/>
        </a:lt2>
        <a:accent1>
          <a:srgbClr val="FFFFFF"/>
        </a:accent1>
        <a:accent2>
          <a:srgbClr val="8DC6FF"/>
        </a:accent2>
        <a:accent3>
          <a:srgbClr val="ECFAF7"/>
        </a:accent3>
        <a:accent4>
          <a:srgbClr val="000000"/>
        </a:accent4>
        <a:accent5>
          <a:srgbClr val="FFFFFF"/>
        </a:accent5>
        <a:accent6>
          <a:srgbClr val="7FB3E7"/>
        </a:accent6>
        <a:hlink>
          <a:srgbClr val="0066CC"/>
        </a:hlink>
        <a:folHlink>
          <a:srgbClr val="00A800"/>
        </a:folHlink>
      </a:clrScheme>
      <a:clrMap bg1="lt1" tx1="dk1" bg2="lt2" tx2="dk2" accent1="accent1" accent2="accent2" accent3="accent3" accent4="accent4" accent5="accent5" accent6="accent6" hlink="hlink" folHlink="folHlink"/>
    </a:extraClrScheme>
    <a:extraClrScheme>
      <a:clrScheme name="Default Design 5">
        <a:dk1>
          <a:srgbClr val="000000"/>
        </a:dk1>
        <a:lt1>
          <a:srgbClr val="FFFFD9"/>
        </a:lt1>
        <a:dk2>
          <a:srgbClr val="000000"/>
        </a:dk2>
        <a:lt2>
          <a:srgbClr val="777777"/>
        </a:lt2>
        <a:accent1>
          <a:srgbClr val="FFFFF7"/>
        </a:accent1>
        <a:accent2>
          <a:srgbClr val="33CCCC"/>
        </a:accent2>
        <a:accent3>
          <a:srgbClr val="FFFFE9"/>
        </a:accent3>
        <a:accent4>
          <a:srgbClr val="000000"/>
        </a:accent4>
        <a:accent5>
          <a:srgbClr val="FFFFFA"/>
        </a:accent5>
        <a:accent6>
          <a:srgbClr val="2DB9B9"/>
        </a:accent6>
        <a:hlink>
          <a:srgbClr val="FF5050"/>
        </a:hlink>
        <a:folHlink>
          <a:srgbClr val="FF9900"/>
        </a:folHlink>
      </a:clrScheme>
      <a:clrMap bg1="lt1" tx1="dk1" bg2="lt2" tx2="dk2" accent1="accent1" accent2="accent2" accent3="accent3" accent4="accent4" accent5="accent5" accent6="accent6" hlink="hlink" folHlink="folHlink"/>
    </a:extraClrScheme>
    <a:extraClrScheme>
      <a:clrScheme name="Default Design 6">
        <a:dk1>
          <a:srgbClr val="005A58"/>
        </a:dk1>
        <a:lt1>
          <a:srgbClr val="FFFFFF"/>
        </a:lt1>
        <a:dk2>
          <a:srgbClr val="008080"/>
        </a:dk2>
        <a:lt2>
          <a:srgbClr val="FFFF99"/>
        </a:lt2>
        <a:accent1>
          <a:srgbClr val="006462"/>
        </a:accent1>
        <a:accent2>
          <a:srgbClr val="6D6FC7"/>
        </a:accent2>
        <a:accent3>
          <a:srgbClr val="AAC0C0"/>
        </a:accent3>
        <a:accent4>
          <a:srgbClr val="DADADA"/>
        </a:accent4>
        <a:accent5>
          <a:srgbClr val="AAB8B7"/>
        </a:accent5>
        <a:accent6>
          <a:srgbClr val="6264B4"/>
        </a:accent6>
        <a:hlink>
          <a:srgbClr val="00FFFF"/>
        </a:hlink>
        <a:folHlink>
          <a:srgbClr val="00FF00"/>
        </a:folHlink>
      </a:clrScheme>
      <a:clrMap bg1="dk2" tx1="lt1" bg2="dk1" tx2="lt2" accent1="accent1" accent2="accent2" accent3="accent3" accent4="accent4" accent5="accent5" accent6="accent6" hlink="hlink" folHlink="folHlink"/>
    </a:extraClrScheme>
    <a:extraClrScheme>
      <a:clrScheme name="Default Design 7">
        <a:dk1>
          <a:srgbClr val="5C1F00"/>
        </a:dk1>
        <a:lt1>
          <a:srgbClr val="FFFFFF"/>
        </a:lt1>
        <a:dk2>
          <a:srgbClr val="800000"/>
        </a:dk2>
        <a:lt2>
          <a:srgbClr val="DFD293"/>
        </a:lt2>
        <a:accent1>
          <a:srgbClr val="CC3300"/>
        </a:accent1>
        <a:accent2>
          <a:srgbClr val="BE7960"/>
        </a:accent2>
        <a:accent3>
          <a:srgbClr val="C0AAAA"/>
        </a:accent3>
        <a:accent4>
          <a:srgbClr val="DADADA"/>
        </a:accent4>
        <a:accent5>
          <a:srgbClr val="E2ADAA"/>
        </a:accent5>
        <a:accent6>
          <a:srgbClr val="AC6D56"/>
        </a:accent6>
        <a:hlink>
          <a:srgbClr val="FFFF99"/>
        </a:hlink>
        <a:folHlink>
          <a:srgbClr val="D3A219"/>
        </a:folHlink>
      </a:clrScheme>
      <a:clrMap bg1="dk2" tx1="lt1" bg2="dk1" tx2="lt2" accent1="accent1" accent2="accent2" accent3="accent3" accent4="accent4" accent5="accent5" accent6="accent6" hlink="hlink" folHlink="folHlink"/>
    </a:extraClrScheme>
    <a:extraClrScheme>
      <a:clrScheme name="Default Design 8">
        <a:dk1>
          <a:srgbClr val="003366"/>
        </a:dk1>
        <a:lt1>
          <a:srgbClr val="FFFFFF"/>
        </a:lt1>
        <a:dk2>
          <a:srgbClr val="000099"/>
        </a:dk2>
        <a:lt2>
          <a:srgbClr val="CCFFFF"/>
        </a:lt2>
        <a:accent1>
          <a:srgbClr val="3366CC"/>
        </a:accent1>
        <a:accent2>
          <a:srgbClr val="00B000"/>
        </a:accent2>
        <a:accent3>
          <a:srgbClr val="AAAACA"/>
        </a:accent3>
        <a:accent4>
          <a:srgbClr val="DADADA"/>
        </a:accent4>
        <a:accent5>
          <a:srgbClr val="ADB8E2"/>
        </a:accent5>
        <a:accent6>
          <a:srgbClr val="009F00"/>
        </a:accent6>
        <a:hlink>
          <a:srgbClr val="66CCFF"/>
        </a:hlink>
        <a:folHlink>
          <a:srgbClr val="FFE701"/>
        </a:folHlink>
      </a:clrScheme>
      <a:clrMap bg1="dk2" tx1="lt1" bg2="dk1" tx2="lt2" accent1="accent1" accent2="accent2" accent3="accent3" accent4="accent4" accent5="accent5" accent6="accent6" hlink="hlink" folHlink="folHlink"/>
    </a:extraClrScheme>
    <a:extraClrScheme>
      <a:clrScheme name="Default Design 9">
        <a:dk1>
          <a:srgbClr val="336699"/>
        </a:dk1>
        <a:lt1>
          <a:srgbClr val="FFFFFF"/>
        </a:lt1>
        <a:dk2>
          <a:srgbClr val="000000"/>
        </a:dk2>
        <a:lt2>
          <a:srgbClr val="E3EBF1"/>
        </a:lt2>
        <a:accent1>
          <a:srgbClr val="003399"/>
        </a:accent1>
        <a:accent2>
          <a:srgbClr val="468A4B"/>
        </a:accent2>
        <a:accent3>
          <a:srgbClr val="AAAAAA"/>
        </a:accent3>
        <a:accent4>
          <a:srgbClr val="DADADA"/>
        </a:accent4>
        <a:accent5>
          <a:srgbClr val="AAADCA"/>
        </a:accent5>
        <a:accent6>
          <a:srgbClr val="3F7D43"/>
        </a:accent6>
        <a:hlink>
          <a:srgbClr val="66CCFF"/>
        </a:hlink>
        <a:folHlink>
          <a:srgbClr val="F0E500"/>
        </a:folHlink>
      </a:clrScheme>
      <a:clrMap bg1="dk2" tx1="lt1" bg2="dk1" tx2="lt2" accent1="accent1" accent2="accent2" accent3="accent3" accent4="accent4" accent5="accent5" accent6="accent6" hlink="hlink" folHlink="folHlink"/>
    </a:extraClrScheme>
    <a:extraClrScheme>
      <a:clrScheme name="Default Design 10">
        <a:dk1>
          <a:srgbClr val="777777"/>
        </a:dk1>
        <a:lt1>
          <a:srgbClr val="FFFFFF"/>
        </a:lt1>
        <a:dk2>
          <a:srgbClr val="686B5D"/>
        </a:dk2>
        <a:lt2>
          <a:srgbClr val="D1D1CB"/>
        </a:lt2>
        <a:accent1>
          <a:srgbClr val="909082"/>
        </a:accent1>
        <a:accent2>
          <a:srgbClr val="809EA8"/>
        </a:accent2>
        <a:accent3>
          <a:srgbClr val="B9BAB6"/>
        </a:accent3>
        <a:accent4>
          <a:srgbClr val="DADADA"/>
        </a:accent4>
        <a:accent5>
          <a:srgbClr val="C6C6C1"/>
        </a:accent5>
        <a:accent6>
          <a:srgbClr val="738F98"/>
        </a:accent6>
        <a:hlink>
          <a:srgbClr val="FFCC66"/>
        </a:hlink>
        <a:folHlink>
          <a:srgbClr val="E9DCB9"/>
        </a:folHlink>
      </a:clrScheme>
      <a:clrMap bg1="dk2" tx1="lt1" bg2="dk1" tx2="lt2" accent1="accent1" accent2="accent2" accent3="accent3" accent4="accent4" accent5="accent5" accent6="accent6" hlink="hlink" folHlink="folHlink"/>
    </a:extraClrScheme>
    <a:extraClrScheme>
      <a:clrScheme name="Default Design 11">
        <a:dk1>
          <a:srgbClr val="3E3E5C"/>
        </a:dk1>
        <a:lt1>
          <a:srgbClr val="FFFFFF"/>
        </a:lt1>
        <a:dk2>
          <a:srgbClr val="666699"/>
        </a:dk2>
        <a:lt2>
          <a:srgbClr val="FFFFFF"/>
        </a:lt2>
        <a:accent1>
          <a:srgbClr val="60597B"/>
        </a:accent1>
        <a:accent2>
          <a:srgbClr val="6666FF"/>
        </a:accent2>
        <a:accent3>
          <a:srgbClr val="B8B8CA"/>
        </a:accent3>
        <a:accent4>
          <a:srgbClr val="DADADA"/>
        </a:accent4>
        <a:accent5>
          <a:srgbClr val="B6B5BF"/>
        </a:accent5>
        <a:accent6>
          <a:srgbClr val="5C5CE7"/>
        </a:accent6>
        <a:hlink>
          <a:srgbClr val="99CCFF"/>
        </a:hlink>
        <a:folHlink>
          <a:srgbClr val="FFFF99"/>
        </a:folHlink>
      </a:clrScheme>
      <a:clrMap bg1="dk2" tx1="lt1" bg2="dk1" tx2="lt2" accent1="accent1" accent2="accent2" accent3="accent3" accent4="accent4" accent5="accent5" accent6="accent6" hlink="hlink" folHlink="folHlink"/>
    </a:extraClrScheme>
    <a:extraClrScheme>
      <a:clrScheme name="Default Design 12">
        <a:dk1>
          <a:srgbClr val="2D2015"/>
        </a:dk1>
        <a:lt1>
          <a:srgbClr val="FFFFFF"/>
        </a:lt1>
        <a:dk2>
          <a:srgbClr val="523E26"/>
        </a:dk2>
        <a:lt2>
          <a:srgbClr val="DFC08D"/>
        </a:lt2>
        <a:accent1>
          <a:srgbClr val="8C7B70"/>
        </a:accent1>
        <a:accent2>
          <a:srgbClr val="8F5F2F"/>
        </a:accent2>
        <a:accent3>
          <a:srgbClr val="B3AFAC"/>
        </a:accent3>
        <a:accent4>
          <a:srgbClr val="DADADA"/>
        </a:accent4>
        <a:accent5>
          <a:srgbClr val="C5BFBB"/>
        </a:accent5>
        <a:accent6>
          <a:srgbClr val="81552A"/>
        </a:accent6>
        <a:hlink>
          <a:srgbClr val="CCB400"/>
        </a:hlink>
        <a:folHlink>
          <a:srgbClr val="8C9EA0"/>
        </a:folHlink>
      </a:clrScheme>
      <a:clrMap bg1="dk2" tx1="lt1" bg2="dk1" tx2="lt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1512</TotalTime>
  <Words>186</Words>
  <Application>Microsoft Office PowerPoint</Application>
  <PresentationFormat>On-screen Show (4:3)</PresentationFormat>
  <Paragraphs>32</Paragraphs>
  <Slides>14</Slides>
  <Notes>0</Notes>
  <HiddenSlides>0</HiddenSlides>
  <MMClips>0</MMClips>
  <ScaleCrop>false</ScaleCrop>
  <HeadingPairs>
    <vt:vector size="8" baseType="variant">
      <vt:variant>
        <vt:lpstr>Fonts Used</vt:lpstr>
      </vt:variant>
      <vt:variant>
        <vt:i4>1</vt:i4>
      </vt:variant>
      <vt:variant>
        <vt:lpstr>Theme</vt:lpstr>
      </vt:variant>
      <vt:variant>
        <vt:i4>2</vt:i4>
      </vt:variant>
      <vt:variant>
        <vt:lpstr>Embedded OLE Servers</vt:lpstr>
      </vt:variant>
      <vt:variant>
        <vt:i4>1</vt:i4>
      </vt:variant>
      <vt:variant>
        <vt:lpstr>Slide Titles</vt:lpstr>
      </vt:variant>
      <vt:variant>
        <vt:i4>14</vt:i4>
      </vt:variant>
    </vt:vector>
  </HeadingPairs>
  <TitlesOfParts>
    <vt:vector size="18" baseType="lpstr">
      <vt:lpstr>Arial</vt:lpstr>
      <vt:lpstr>Custom Design</vt:lpstr>
      <vt:lpstr>Default Design</vt:lpstr>
      <vt:lpstr>Paintbrush Picture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City &amp; Guilds</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janicec</dc:creator>
  <cp:lastModifiedBy>Bob Hibbert</cp:lastModifiedBy>
  <cp:revision>271</cp:revision>
  <dcterms:created xsi:type="dcterms:W3CDTF">2010-05-25T15:15:29Z</dcterms:created>
  <dcterms:modified xsi:type="dcterms:W3CDTF">2017-10-05T17:16:24Z</dcterms:modified>
</cp:coreProperties>
</file>