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11"/>
  </p:notesMasterIdLst>
  <p:sldIdLst>
    <p:sldId id="269" r:id="rId3"/>
    <p:sldId id="290" r:id="rId4"/>
    <p:sldId id="291" r:id="rId5"/>
    <p:sldId id="292" r:id="rId6"/>
    <p:sldId id="293" r:id="rId7"/>
    <p:sldId id="294" r:id="rId8"/>
    <p:sldId id="295" r:id="rId9"/>
    <p:sldId id="277" r:id="rId10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0000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95" autoAdjust="0"/>
  </p:normalViewPr>
  <p:slideViewPr>
    <p:cSldViewPr snapToGrid="0">
      <p:cViewPr varScale="1">
        <p:scale>
          <a:sx n="65" d="100"/>
          <a:sy n="65" d="100"/>
        </p:scale>
        <p:origin x="8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F72B473-A95A-45CE-938B-729FD3CC45B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046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E5C9A-CC29-4092-98CB-937B5B9F9E9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38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D3DC5-8418-4506-A7BA-933829C954C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65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A825D-C793-4994-8B84-AB630BD873F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489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8913"/>
            <a:ext cx="7772400" cy="792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557338"/>
            <a:ext cx="7775575" cy="44640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2C6E9-B049-4AFC-B12B-1C363E6B078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091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C0EE2-6780-414A-B535-D644B7B55F7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222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8D83F-39FD-4AB3-927F-BE959B9A314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063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9D7E7-F1A9-4485-821A-2BF9820C1C7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460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5F1D4-FF05-4E26-BF8D-650F88CE0BE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525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87C8B-1DFD-4495-A86A-405934F976E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3304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1E51B-5552-4ED4-98BD-CD4D13922A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5059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2D5AB-1987-4ECA-9B5F-1FF570B6024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8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80936-AD7B-4213-97AD-D9505AF4DF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744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3C96A-02E9-424E-A607-BA28BF915A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9930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311E1-FA60-44D8-9AE9-97404094663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483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20713"/>
            <a:ext cx="2057400" cy="5505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19800" cy="5505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51341-B10E-4ECC-A5E7-68235B81ABB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3562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18487" cy="796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ACBAE-CFE3-4D28-BF82-6076D07695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8947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3EA45-1CED-49E5-A54A-3D649A59BD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16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167433-BBD9-41AF-80B3-A0B4DDEB19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16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403225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484313"/>
            <a:ext cx="4033837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E0231-B53D-464D-B2D5-60608491E4B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86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FC460-6E5D-4EEE-ABCE-48B741C7A0E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85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2627E-EBC4-4616-846D-4D22BE8FE0E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29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70750-221D-47D6-BCA7-8BD5243FA46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24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900A2-1207-41B4-8C87-19B048A195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11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2FEE1-877C-4258-B054-F21E0BDD1B2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17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21848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555E2197-DA16-498A-A847-A059C942DC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18487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B68A5464-9950-4ECE-88A8-172A3D82627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2055" name="Picture 7" descr="SmartScreen_ 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15843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5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800"/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74788"/>
            <a:ext cx="9144000" cy="5383212"/>
          </a:xfrm>
        </p:spPr>
        <p:txBody>
          <a:bodyPr lIns="360000" rIns="360000" anchor="ctr" anchorCtr="1"/>
          <a:lstStyle/>
          <a:p>
            <a:pPr algn="ctr">
              <a:buFontTx/>
              <a:buNone/>
            </a:pPr>
            <a:r>
              <a:rPr lang="en-GB" altLang="en-US" sz="4400" dirty="0">
                <a:solidFill>
                  <a:schemeClr val="bg1"/>
                </a:solidFill>
              </a:rPr>
              <a:t>Electronic systems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FF0000"/>
                </a:solidFill>
              </a:rPr>
              <a:t>Unit 202: Principles of electrical science</a:t>
            </a:r>
            <a:endParaRPr lang="en-US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7" name="TextBox 12"/>
          <p:cNvSpPr txBox="1">
            <a:spLocks noChangeArrowheads="1"/>
          </p:cNvSpPr>
          <p:nvPr/>
        </p:nvSpPr>
        <p:spPr bwMode="auto">
          <a:xfrm>
            <a:off x="0" y="403225"/>
            <a:ext cx="9144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 dirty="0">
                <a:solidFill>
                  <a:srgbClr val="CC0000"/>
                </a:solidFill>
              </a:rPr>
              <a:t>Electronic systems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170485"/>
            <a:ext cx="9144000" cy="461665"/>
          </a:xfrm>
          <a:prstGeom prst="rect">
            <a:avLst/>
          </a:prstGeom>
          <a:noFill/>
        </p:spPr>
        <p:txBody>
          <a:bodyPr lIns="360000" rIns="360000">
            <a:spAutoFit/>
          </a:bodyPr>
          <a:lstStyle/>
          <a:p>
            <a:pPr marL="0" indent="0"/>
            <a:r>
              <a:rPr lang="en-GB" altLang="en-US" sz="2400" b="1" dirty="0">
                <a:solidFill>
                  <a:srgbClr val="000000"/>
                </a:solidFill>
              </a:rPr>
              <a:t>Security alarm system</a:t>
            </a:r>
            <a:endParaRPr lang="en-GB" altLang="en-US" sz="3600" b="1" dirty="0">
              <a:solidFill>
                <a:srgbClr val="000000"/>
              </a:solidFill>
            </a:endParaRPr>
          </a:p>
        </p:txBody>
      </p:sp>
      <p:sp>
        <p:nvSpPr>
          <p:cNvPr id="61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1" name="Line 9"/>
          <p:cNvSpPr>
            <a:spLocks noChangeShapeType="1"/>
          </p:cNvSpPr>
          <p:nvPr/>
        </p:nvSpPr>
        <p:spPr bwMode="auto">
          <a:xfrm>
            <a:off x="0" y="11715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1" name="Picture 10" descr="01 Simple alarm circuit.png">
            <a:extLst>
              <a:ext uri="{FF2B5EF4-FFF2-40B4-BE49-F238E27FC236}">
                <a16:creationId xmlns:a16="http://schemas.microsoft.com/office/drawing/2014/main" id="{6C452B0F-7BEB-453F-9DD9-B0D60BB3D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7" y="1939926"/>
            <a:ext cx="633412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7" name="TextBox 12"/>
          <p:cNvSpPr txBox="1">
            <a:spLocks noChangeArrowheads="1"/>
          </p:cNvSpPr>
          <p:nvPr/>
        </p:nvSpPr>
        <p:spPr bwMode="auto">
          <a:xfrm>
            <a:off x="0" y="403225"/>
            <a:ext cx="9144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 dirty="0">
                <a:solidFill>
                  <a:srgbClr val="CC0000"/>
                </a:solidFill>
              </a:rPr>
              <a:t>Electronic systems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170485"/>
            <a:ext cx="9144000" cy="461665"/>
          </a:xfrm>
          <a:prstGeom prst="rect">
            <a:avLst/>
          </a:prstGeom>
          <a:noFill/>
        </p:spPr>
        <p:txBody>
          <a:bodyPr lIns="360000" rIns="360000">
            <a:spAutoFit/>
          </a:bodyPr>
          <a:lstStyle/>
          <a:p>
            <a:pPr marL="0" indent="0"/>
            <a:r>
              <a:rPr lang="en-GB" altLang="en-US" sz="2400" b="1" dirty="0">
                <a:solidFill>
                  <a:srgbClr val="000000"/>
                </a:solidFill>
              </a:rPr>
              <a:t>Telephone systems</a:t>
            </a:r>
            <a:endParaRPr lang="en-GB" altLang="en-US" sz="3600" b="1" dirty="0">
              <a:solidFill>
                <a:srgbClr val="000000"/>
              </a:solidFill>
            </a:endParaRPr>
          </a:p>
        </p:txBody>
      </p:sp>
      <p:sp>
        <p:nvSpPr>
          <p:cNvPr id="61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1" name="Line 9"/>
          <p:cNvSpPr>
            <a:spLocks noChangeShapeType="1"/>
          </p:cNvSpPr>
          <p:nvPr/>
        </p:nvSpPr>
        <p:spPr bwMode="auto">
          <a:xfrm>
            <a:off x="0" y="11715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2" name="Picture 11" descr="02 BT master socket.png">
            <a:extLst>
              <a:ext uri="{FF2B5EF4-FFF2-40B4-BE49-F238E27FC236}">
                <a16:creationId xmlns:a16="http://schemas.microsoft.com/office/drawing/2014/main" id="{7941310E-450A-421B-9741-9345D5D6C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2062163"/>
            <a:ext cx="4779962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03 BT master socket.png">
            <a:extLst>
              <a:ext uri="{FF2B5EF4-FFF2-40B4-BE49-F238E27FC236}">
                <a16:creationId xmlns:a16="http://schemas.microsoft.com/office/drawing/2014/main" id="{AF5320F6-8B05-440C-89D4-A1B7199B0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422525"/>
            <a:ext cx="3051175" cy="283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82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7" name="TextBox 12"/>
          <p:cNvSpPr txBox="1">
            <a:spLocks noChangeArrowheads="1"/>
          </p:cNvSpPr>
          <p:nvPr/>
        </p:nvSpPr>
        <p:spPr bwMode="auto">
          <a:xfrm>
            <a:off x="0" y="403225"/>
            <a:ext cx="9144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 dirty="0">
                <a:solidFill>
                  <a:srgbClr val="CC0000"/>
                </a:solidFill>
              </a:rPr>
              <a:t>Electronic systems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170485"/>
            <a:ext cx="9144000" cy="461665"/>
          </a:xfrm>
          <a:prstGeom prst="rect">
            <a:avLst/>
          </a:prstGeom>
          <a:noFill/>
        </p:spPr>
        <p:txBody>
          <a:bodyPr lIns="360000" rIns="360000">
            <a:spAutoFit/>
          </a:bodyPr>
          <a:lstStyle/>
          <a:p>
            <a:pPr marL="0" indent="0"/>
            <a:r>
              <a:rPr lang="en-GB" altLang="en-US" sz="2400" b="1" dirty="0">
                <a:solidFill>
                  <a:srgbClr val="000000"/>
                </a:solidFill>
              </a:rPr>
              <a:t>Light dimming</a:t>
            </a:r>
            <a:endParaRPr lang="en-GB" altLang="en-US" sz="3600" b="1" dirty="0">
              <a:solidFill>
                <a:srgbClr val="000000"/>
              </a:solidFill>
            </a:endParaRPr>
          </a:p>
        </p:txBody>
      </p:sp>
      <p:sp>
        <p:nvSpPr>
          <p:cNvPr id="61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1" name="Line 9"/>
          <p:cNvSpPr>
            <a:spLocks noChangeShapeType="1"/>
          </p:cNvSpPr>
          <p:nvPr/>
        </p:nvSpPr>
        <p:spPr bwMode="auto">
          <a:xfrm>
            <a:off x="0" y="11715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4" name="Picture 13" descr="06 Dimmer switch.png">
            <a:extLst>
              <a:ext uri="{FF2B5EF4-FFF2-40B4-BE49-F238E27FC236}">
                <a16:creationId xmlns:a16="http://schemas.microsoft.com/office/drawing/2014/main" id="{74091A49-ED1B-4BE9-8B98-009E5D611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8" y="1575890"/>
            <a:ext cx="5343525" cy="273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07 Dimmer switch.png">
            <a:extLst>
              <a:ext uri="{FF2B5EF4-FFF2-40B4-BE49-F238E27FC236}">
                <a16:creationId xmlns:a16="http://schemas.microsoft.com/office/drawing/2014/main" id="{2D684884-E540-47AB-8512-EECF5F6DF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0" y="4384177"/>
            <a:ext cx="3311525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500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7" name="TextBox 12"/>
          <p:cNvSpPr txBox="1">
            <a:spLocks noChangeArrowheads="1"/>
          </p:cNvSpPr>
          <p:nvPr/>
        </p:nvSpPr>
        <p:spPr bwMode="auto">
          <a:xfrm>
            <a:off x="0" y="403225"/>
            <a:ext cx="9144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 dirty="0">
                <a:solidFill>
                  <a:srgbClr val="CC0000"/>
                </a:solidFill>
              </a:rPr>
              <a:t>Electronic systems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170485"/>
            <a:ext cx="9144000" cy="461665"/>
          </a:xfrm>
          <a:prstGeom prst="rect">
            <a:avLst/>
          </a:prstGeom>
          <a:noFill/>
        </p:spPr>
        <p:txBody>
          <a:bodyPr lIns="360000" rIns="360000">
            <a:spAutoFit/>
          </a:bodyPr>
          <a:lstStyle/>
          <a:p>
            <a:pPr marL="0" indent="0"/>
            <a:r>
              <a:rPr lang="en-GB" altLang="en-US" sz="2400" b="1" dirty="0">
                <a:solidFill>
                  <a:srgbClr val="000000"/>
                </a:solidFill>
              </a:rPr>
              <a:t>Heating controls</a:t>
            </a:r>
            <a:endParaRPr lang="en-GB" altLang="en-US" sz="3600" b="1" dirty="0">
              <a:solidFill>
                <a:srgbClr val="000000"/>
              </a:solidFill>
            </a:endParaRPr>
          </a:p>
        </p:txBody>
      </p:sp>
      <p:sp>
        <p:nvSpPr>
          <p:cNvPr id="61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1" name="Line 9"/>
          <p:cNvSpPr>
            <a:spLocks noChangeShapeType="1"/>
          </p:cNvSpPr>
          <p:nvPr/>
        </p:nvSpPr>
        <p:spPr bwMode="auto">
          <a:xfrm>
            <a:off x="0" y="11715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3" name="Picture 12" descr="05 Electronic thermostat.png">
            <a:extLst>
              <a:ext uri="{FF2B5EF4-FFF2-40B4-BE49-F238E27FC236}">
                <a16:creationId xmlns:a16="http://schemas.microsoft.com/office/drawing/2014/main" id="{7A860155-6326-4625-8298-D31229E3F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844675"/>
            <a:ext cx="8532813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663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7" name="TextBox 12"/>
          <p:cNvSpPr txBox="1">
            <a:spLocks noChangeArrowheads="1"/>
          </p:cNvSpPr>
          <p:nvPr/>
        </p:nvSpPr>
        <p:spPr bwMode="auto">
          <a:xfrm>
            <a:off x="0" y="403225"/>
            <a:ext cx="9144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 dirty="0">
                <a:solidFill>
                  <a:srgbClr val="CC0000"/>
                </a:solidFill>
              </a:rPr>
              <a:t>Electronic systems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170485"/>
            <a:ext cx="9144000" cy="461665"/>
          </a:xfrm>
          <a:prstGeom prst="rect">
            <a:avLst/>
          </a:prstGeom>
          <a:noFill/>
        </p:spPr>
        <p:txBody>
          <a:bodyPr lIns="360000" rIns="360000">
            <a:spAutoFit/>
          </a:bodyPr>
          <a:lstStyle/>
          <a:p>
            <a:pPr marL="0" indent="0"/>
            <a:r>
              <a:rPr lang="en-GB" altLang="en-US" sz="2400" b="1" dirty="0">
                <a:solidFill>
                  <a:srgbClr val="000000"/>
                </a:solidFill>
              </a:rPr>
              <a:t>Motor control</a:t>
            </a:r>
            <a:endParaRPr lang="en-GB" altLang="en-US" sz="3600" b="1" dirty="0">
              <a:solidFill>
                <a:srgbClr val="000000"/>
              </a:solidFill>
            </a:endParaRPr>
          </a:p>
        </p:txBody>
      </p:sp>
      <p:sp>
        <p:nvSpPr>
          <p:cNvPr id="61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1" name="Line 9"/>
          <p:cNvSpPr>
            <a:spLocks noChangeShapeType="1"/>
          </p:cNvSpPr>
          <p:nvPr/>
        </p:nvSpPr>
        <p:spPr bwMode="auto">
          <a:xfrm>
            <a:off x="0" y="11715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2" name="Picture 11" descr="04 dc motor controller with SCR.png">
            <a:extLst>
              <a:ext uri="{FF2B5EF4-FFF2-40B4-BE49-F238E27FC236}">
                <a16:creationId xmlns:a16="http://schemas.microsoft.com/office/drawing/2014/main" id="{8BFA5A65-4385-4956-855D-9CBC4A366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860550"/>
            <a:ext cx="7912100" cy="423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8126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7" name="TextBox 12"/>
          <p:cNvSpPr txBox="1">
            <a:spLocks noChangeArrowheads="1"/>
          </p:cNvSpPr>
          <p:nvPr/>
        </p:nvSpPr>
        <p:spPr bwMode="auto">
          <a:xfrm>
            <a:off x="0" y="403225"/>
            <a:ext cx="9144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 dirty="0">
                <a:solidFill>
                  <a:srgbClr val="CC0000"/>
                </a:solidFill>
              </a:rPr>
              <a:t>Electronic systems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170485"/>
            <a:ext cx="9144000" cy="5601533"/>
          </a:xfrm>
          <a:prstGeom prst="rect">
            <a:avLst/>
          </a:prstGeom>
          <a:noFill/>
        </p:spPr>
        <p:txBody>
          <a:bodyPr lIns="360000" rIns="360000">
            <a:spAutoFit/>
          </a:bodyPr>
          <a:lstStyle/>
          <a:p>
            <a:pPr marL="0" indent="0">
              <a:spcAft>
                <a:spcPts val="1200"/>
              </a:spcAft>
            </a:pPr>
            <a:r>
              <a:rPr lang="en-GB" altLang="en-US" sz="2400" b="1" dirty="0">
                <a:solidFill>
                  <a:srgbClr val="000000"/>
                </a:solidFill>
              </a:rPr>
              <a:t>Wireless control systems</a:t>
            </a:r>
          </a:p>
          <a:p>
            <a:pPr>
              <a:spcAft>
                <a:spcPts val="1200"/>
              </a:spcAft>
            </a:pPr>
            <a:r>
              <a:rPr lang="en-GB" sz="2400" dirty="0"/>
              <a:t>With advances in electronics and particularly with most premises now having Wi-Fi, wireless control of accessories is now within the range of most households. This will have the following benefits: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Allows portable and remote control of accessories.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Control and adjustment of lights, on/off or create lighting scenes.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Control shutters, blinds, gates, latches and garage doors.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Manual or automatic control.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Monitor window or door opening.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Simulate occupancy when you are away from home.</a:t>
            </a:r>
          </a:p>
        </p:txBody>
      </p:sp>
      <p:sp>
        <p:nvSpPr>
          <p:cNvPr id="61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1" name="Line 9"/>
          <p:cNvSpPr>
            <a:spLocks noChangeShapeType="1"/>
          </p:cNvSpPr>
          <p:nvPr/>
        </p:nvSpPr>
        <p:spPr bwMode="auto">
          <a:xfrm>
            <a:off x="0" y="11715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651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800"/>
              <a:t>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74788"/>
            <a:ext cx="9144000" cy="5383212"/>
          </a:xfrm>
        </p:spPr>
        <p:txBody>
          <a:bodyPr lIns="360000" rIns="360000" anchor="ctr" anchorCtr="1"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b="1" dirty="0">
                <a:solidFill>
                  <a:schemeClr val="bg1"/>
                </a:solidFill>
              </a:rPr>
              <a:t>The End</a:t>
            </a:r>
            <a:endParaRPr lang="en-GB" altLang="en-US" sz="4400" dirty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FF0000"/>
                </a:solidFill>
              </a:rPr>
              <a:t>Unit 202: Principles of electrical science</a:t>
            </a:r>
            <a:endParaRPr lang="en-US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1492</TotalTime>
  <Words>133</Words>
  <Application>Microsoft Office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Custom Design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&amp; Guilds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Bob Hibbert</cp:lastModifiedBy>
  <cp:revision>267</cp:revision>
  <dcterms:created xsi:type="dcterms:W3CDTF">2010-05-25T15:15:29Z</dcterms:created>
  <dcterms:modified xsi:type="dcterms:W3CDTF">2017-10-05T16:58:55Z</dcterms:modified>
</cp:coreProperties>
</file>