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6"/>
  </p:notesMasterIdLst>
  <p:sldIdLst>
    <p:sldId id="269" r:id="rId3"/>
    <p:sldId id="270" r:id="rId4"/>
    <p:sldId id="271" r:id="rId5"/>
    <p:sldId id="273" r:id="rId6"/>
    <p:sldId id="278" r:id="rId7"/>
    <p:sldId id="279" r:id="rId8"/>
    <p:sldId id="280" r:id="rId9"/>
    <p:sldId id="281" r:id="rId10"/>
    <p:sldId id="282" r:id="rId11"/>
    <p:sldId id="283" r:id="rId12"/>
    <p:sldId id="284" r:id="rId13"/>
    <p:sldId id="285" r:id="rId14"/>
    <p:sldId id="277" r:id="rId15"/>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00"/>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7ECCE83-4745-4085-B6D6-59CB91226B61}" v="8" dt="2020-06-02T15:12:59.07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40" autoAdjust="0"/>
    <p:restoredTop sz="94595" autoAdjust="0"/>
  </p:normalViewPr>
  <p:slideViewPr>
    <p:cSldViewPr>
      <p:cViewPr varScale="1">
        <p:scale>
          <a:sx n="68" d="100"/>
          <a:sy n="68" d="100"/>
        </p:scale>
        <p:origin x="720"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viewProps" Target="viewProps.xml"/><Relationship Id="rId3" Type="http://schemas.openxmlformats.org/officeDocument/2006/relationships/slide" Target="slides/slide1.xml"/><Relationship Id="rId21" Type="http://schemas.microsoft.com/office/2016/11/relationships/changesInfo" Target="changesInfos/changesInfo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Chris Goodings" userId="ef861c51-cc0d-478f-a8d6-c139c1588bf2" providerId="ADAL" clId="{67ECCE83-4745-4085-B6D6-59CB91226B61}"/>
    <pc:docChg chg="undo custSel modSld modMainMaster">
      <pc:chgData name="Chris Goodings" userId="ef861c51-cc0d-478f-a8d6-c139c1588bf2" providerId="ADAL" clId="{67ECCE83-4745-4085-B6D6-59CB91226B61}" dt="2020-06-02T15:12:59.502" v="23" actId="11529"/>
      <pc:docMkLst>
        <pc:docMk/>
      </pc:docMkLst>
      <pc:sldChg chg="setBg">
        <pc:chgData name="Chris Goodings" userId="ef861c51-cc0d-478f-a8d6-c139c1588bf2" providerId="ADAL" clId="{67ECCE83-4745-4085-B6D6-59CB91226B61}" dt="2020-06-02T14:56:06.922" v="1"/>
        <pc:sldMkLst>
          <pc:docMk/>
          <pc:sldMk cId="0" sldId="269"/>
        </pc:sldMkLst>
      </pc:sldChg>
      <pc:sldMasterChg chg="modSldLayout">
        <pc:chgData name="Chris Goodings" userId="ef861c51-cc0d-478f-a8d6-c139c1588bf2" providerId="ADAL" clId="{67ECCE83-4745-4085-B6D6-59CB91226B61}" dt="2020-06-02T15:12:59.502" v="23" actId="11529"/>
        <pc:sldMasterMkLst>
          <pc:docMk/>
          <pc:sldMasterMk cId="0" sldId="2147483651"/>
        </pc:sldMasterMkLst>
        <pc:sldLayoutChg chg="addSp delSp modSp mod setBg">
          <pc:chgData name="Chris Goodings" userId="ef861c51-cc0d-478f-a8d6-c139c1588bf2" providerId="ADAL" clId="{67ECCE83-4745-4085-B6D6-59CB91226B61}" dt="2020-06-02T15:12:59.502" v="23" actId="11529"/>
          <pc:sldLayoutMkLst>
            <pc:docMk/>
            <pc:sldMasterMk cId="0" sldId="2147483651"/>
            <pc:sldLayoutMk cId="3539732728" sldId="2147483735"/>
          </pc:sldLayoutMkLst>
          <pc:spChg chg="add del mod">
            <ac:chgData name="Chris Goodings" userId="ef861c51-cc0d-478f-a8d6-c139c1588bf2" providerId="ADAL" clId="{67ECCE83-4745-4085-B6D6-59CB91226B61}" dt="2020-06-02T15:12:59.502" v="23" actId="11529"/>
            <ac:spMkLst>
              <pc:docMk/>
              <pc:sldMasterMk cId="0" sldId="2147483651"/>
              <pc:sldLayoutMk cId="3539732728" sldId="2147483735"/>
              <ac:spMk id="9" creationId="{A876BF50-F7BD-4E8A-AD20-EC04F715550A}"/>
            </ac:spMkLst>
          </pc:spChg>
          <pc:picChg chg="add del mod">
            <ac:chgData name="Chris Goodings" userId="ef861c51-cc0d-478f-a8d6-c139c1588bf2" providerId="ADAL" clId="{67ECCE83-4745-4085-B6D6-59CB91226B61}" dt="2020-06-02T15:12:03.530" v="16" actId="478"/>
            <ac:picMkLst>
              <pc:docMk/>
              <pc:sldMasterMk cId="0" sldId="2147483651"/>
              <pc:sldLayoutMk cId="3539732728" sldId="2147483735"/>
              <ac:picMk id="8" creationId="{FF9C5368-DACB-4C41-8979-BE819DAF7351}"/>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17412"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77B4025B-8BE5-4092-8448-03DC70CE54EE}" type="slidenum">
              <a:rPr lang="en-GB"/>
              <a:pPr>
                <a:defRPr/>
              </a:pPr>
              <a:t>‹#›</a:t>
            </a:fld>
            <a:endParaRPr lang="en-GB"/>
          </a:p>
        </p:txBody>
      </p:sp>
    </p:spTree>
    <p:extLst>
      <p:ext uri="{BB962C8B-B14F-4D97-AF65-F5344CB8AC3E}">
        <p14:creationId xmlns:p14="http://schemas.microsoft.com/office/powerpoint/2010/main" val="231226299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ECE4852A-8DB7-442B-B77D-B26FFA9B7245}" type="slidenum">
              <a:rPr lang="en-GB"/>
              <a:pPr>
                <a:defRPr/>
              </a:pPr>
              <a:t>‹#›</a:t>
            </a:fld>
            <a:endParaRPr lang="en-GB"/>
          </a:p>
        </p:txBody>
      </p:sp>
    </p:spTree>
    <p:extLst>
      <p:ext uri="{BB962C8B-B14F-4D97-AF65-F5344CB8AC3E}">
        <p14:creationId xmlns:p14="http://schemas.microsoft.com/office/powerpoint/2010/main" val="4193507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5E3B632-80D3-4168-8440-AE297ED8FFA4}" type="slidenum">
              <a:rPr lang="en-GB"/>
              <a:pPr>
                <a:defRPr/>
              </a:pPr>
              <a:t>‹#›</a:t>
            </a:fld>
            <a:endParaRPr lang="en-GB"/>
          </a:p>
        </p:txBody>
      </p:sp>
    </p:spTree>
    <p:extLst>
      <p:ext uri="{BB962C8B-B14F-4D97-AF65-F5344CB8AC3E}">
        <p14:creationId xmlns:p14="http://schemas.microsoft.com/office/powerpoint/2010/main" val="126158429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A1A3A1C9-D526-4327-B754-DD8257257742}" type="slidenum">
              <a:rPr lang="en-GB"/>
              <a:pPr>
                <a:defRPr/>
              </a:pPr>
              <a:t>‹#›</a:t>
            </a:fld>
            <a:endParaRPr lang="en-GB"/>
          </a:p>
        </p:txBody>
      </p:sp>
    </p:spTree>
    <p:extLst>
      <p:ext uri="{BB962C8B-B14F-4D97-AF65-F5344CB8AC3E}">
        <p14:creationId xmlns:p14="http://schemas.microsoft.com/office/powerpoint/2010/main" val="30790321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2F22ED14-D051-4BA6-992B-7E08642D7057}" type="slidenum">
              <a:rPr lang="en-GB"/>
              <a:pPr>
                <a:defRPr/>
              </a:pPr>
              <a:t>‹#›</a:t>
            </a:fld>
            <a:endParaRPr lang="en-GB"/>
          </a:p>
        </p:txBody>
      </p:sp>
    </p:spTree>
    <p:extLst>
      <p:ext uri="{BB962C8B-B14F-4D97-AF65-F5344CB8AC3E}">
        <p14:creationId xmlns:p14="http://schemas.microsoft.com/office/powerpoint/2010/main" val="2839617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GB"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BFE9742-3047-44BC-B89C-8A990DB9AE5B}" type="slidenum">
              <a:rPr lang="en-GB"/>
              <a:pPr>
                <a:defRPr/>
              </a:pPr>
              <a:t>‹#›</a:t>
            </a:fld>
            <a:endParaRPr lang="en-GB"/>
          </a:p>
        </p:txBody>
      </p:sp>
    </p:spTree>
    <p:extLst>
      <p:ext uri="{BB962C8B-B14F-4D97-AF65-F5344CB8AC3E}">
        <p14:creationId xmlns:p14="http://schemas.microsoft.com/office/powerpoint/2010/main" val="3539732728"/>
      </p:ext>
    </p:extLst>
  </p:cSld>
  <p:clrMapOvr>
    <a:overrideClrMapping bg1="lt1" tx1="dk1" bg2="lt2" tx2="dk2" accent1="accent1" accent2="accent2" accent3="accent3" accent4="accent4" accent5="accent5" accent6="accent6" hlink="hlink" folHlink="folHlink"/>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22613BE4-EE0F-48D8-89E3-0F64C0FB6BBA}" type="slidenum">
              <a:rPr lang="en-GB"/>
              <a:pPr>
                <a:defRPr/>
              </a:pPr>
              <a:t>‹#›</a:t>
            </a:fld>
            <a:endParaRPr lang="en-GB"/>
          </a:p>
        </p:txBody>
      </p:sp>
    </p:spTree>
    <p:extLst>
      <p:ext uri="{BB962C8B-B14F-4D97-AF65-F5344CB8AC3E}">
        <p14:creationId xmlns:p14="http://schemas.microsoft.com/office/powerpoint/2010/main" val="409986192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CC28214-B42F-430D-8BB9-3DEAAA711DCD}" type="slidenum">
              <a:rPr lang="en-GB"/>
              <a:pPr>
                <a:defRPr/>
              </a:pPr>
              <a:t>‹#›</a:t>
            </a:fld>
            <a:endParaRPr lang="en-GB"/>
          </a:p>
        </p:txBody>
      </p:sp>
    </p:spTree>
    <p:extLst>
      <p:ext uri="{BB962C8B-B14F-4D97-AF65-F5344CB8AC3E}">
        <p14:creationId xmlns:p14="http://schemas.microsoft.com/office/powerpoint/2010/main" val="100322363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2C23FF70-7A98-48CD-B551-E68F947688CB}" type="slidenum">
              <a:rPr lang="en-GB"/>
              <a:pPr>
                <a:defRPr/>
              </a:pPr>
              <a:t>‹#›</a:t>
            </a:fld>
            <a:endParaRPr lang="en-GB"/>
          </a:p>
        </p:txBody>
      </p:sp>
    </p:spTree>
    <p:extLst>
      <p:ext uri="{BB962C8B-B14F-4D97-AF65-F5344CB8AC3E}">
        <p14:creationId xmlns:p14="http://schemas.microsoft.com/office/powerpoint/2010/main" val="298508705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82FA8257-B2E0-4DA7-8C37-3509A70D51FF}" type="slidenum">
              <a:rPr lang="en-GB"/>
              <a:pPr>
                <a:defRPr/>
              </a:pPr>
              <a:t>‹#›</a:t>
            </a:fld>
            <a:endParaRPr lang="en-GB"/>
          </a:p>
        </p:txBody>
      </p:sp>
    </p:spTree>
    <p:extLst>
      <p:ext uri="{BB962C8B-B14F-4D97-AF65-F5344CB8AC3E}">
        <p14:creationId xmlns:p14="http://schemas.microsoft.com/office/powerpoint/2010/main" val="129524259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70AF4CB1-A7A3-4B06-AD9A-A30FD77379BE}" type="slidenum">
              <a:rPr lang="en-GB"/>
              <a:pPr>
                <a:defRPr/>
              </a:pPr>
              <a:t>‹#›</a:t>
            </a:fld>
            <a:endParaRPr lang="en-GB"/>
          </a:p>
        </p:txBody>
      </p:sp>
    </p:spTree>
    <p:extLst>
      <p:ext uri="{BB962C8B-B14F-4D97-AF65-F5344CB8AC3E}">
        <p14:creationId xmlns:p14="http://schemas.microsoft.com/office/powerpoint/2010/main" val="13304479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4BEC6997-49F9-41CE-BC04-E224E13BDB52}" type="slidenum">
              <a:rPr lang="en-GB"/>
              <a:pPr>
                <a:defRPr/>
              </a:pPr>
              <a:t>‹#›</a:t>
            </a:fld>
            <a:endParaRPr lang="en-GB"/>
          </a:p>
        </p:txBody>
      </p:sp>
    </p:spTree>
    <p:extLst>
      <p:ext uri="{BB962C8B-B14F-4D97-AF65-F5344CB8AC3E}">
        <p14:creationId xmlns:p14="http://schemas.microsoft.com/office/powerpoint/2010/main" val="96554901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C4785C2-7EC9-4213-BF27-832EB8DBD3AF}" type="slidenum">
              <a:rPr lang="en-GB"/>
              <a:pPr>
                <a:defRPr/>
              </a:pPr>
              <a:t>‹#›</a:t>
            </a:fld>
            <a:endParaRPr lang="en-GB"/>
          </a:p>
        </p:txBody>
      </p:sp>
    </p:spTree>
    <p:extLst>
      <p:ext uri="{BB962C8B-B14F-4D97-AF65-F5344CB8AC3E}">
        <p14:creationId xmlns:p14="http://schemas.microsoft.com/office/powerpoint/2010/main" val="156967935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294F6A7-93AE-405E-9F47-CD70CE14CF64}" type="slidenum">
              <a:rPr lang="en-GB"/>
              <a:pPr>
                <a:defRPr/>
              </a:pPr>
              <a:t>‹#›</a:t>
            </a:fld>
            <a:endParaRPr lang="en-GB"/>
          </a:p>
        </p:txBody>
      </p:sp>
    </p:spTree>
    <p:extLst>
      <p:ext uri="{BB962C8B-B14F-4D97-AF65-F5344CB8AC3E}">
        <p14:creationId xmlns:p14="http://schemas.microsoft.com/office/powerpoint/2010/main" val="187458701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99AB264-ED7C-46DA-99A5-DF40A98B315A}" type="slidenum">
              <a:rPr lang="en-GB"/>
              <a:pPr>
                <a:defRPr/>
              </a:pPr>
              <a:t>‹#›</a:t>
            </a:fld>
            <a:endParaRPr lang="en-GB"/>
          </a:p>
        </p:txBody>
      </p:sp>
    </p:spTree>
    <p:extLst>
      <p:ext uri="{BB962C8B-B14F-4D97-AF65-F5344CB8AC3E}">
        <p14:creationId xmlns:p14="http://schemas.microsoft.com/office/powerpoint/2010/main" val="281810273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BF3013F-1C5B-486D-8833-7D08D5213589}" type="slidenum">
              <a:rPr lang="en-GB"/>
              <a:pPr>
                <a:defRPr/>
              </a:pPr>
              <a:t>‹#›</a:t>
            </a:fld>
            <a:endParaRPr lang="en-GB"/>
          </a:p>
        </p:txBody>
      </p:sp>
    </p:spTree>
    <p:extLst>
      <p:ext uri="{BB962C8B-B14F-4D97-AF65-F5344CB8AC3E}">
        <p14:creationId xmlns:p14="http://schemas.microsoft.com/office/powerpoint/2010/main" val="334560213"/>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A2F715B-9F08-47F9-9594-A47D7C969773}" type="slidenum">
              <a:rPr lang="en-GB"/>
              <a:pPr>
                <a:defRPr/>
              </a:pPr>
              <a:t>‹#›</a:t>
            </a:fld>
            <a:endParaRPr lang="en-GB"/>
          </a:p>
        </p:txBody>
      </p:sp>
    </p:spTree>
    <p:extLst>
      <p:ext uri="{BB962C8B-B14F-4D97-AF65-F5344CB8AC3E}">
        <p14:creationId xmlns:p14="http://schemas.microsoft.com/office/powerpoint/2010/main" val="37112852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40B8C07D-0154-4A14-86E7-EF1999DC21BF}" type="slidenum">
              <a:rPr lang="en-GB"/>
              <a:pPr>
                <a:defRPr/>
              </a:pPr>
              <a:t>‹#›</a:t>
            </a:fld>
            <a:endParaRPr lang="en-GB"/>
          </a:p>
        </p:txBody>
      </p:sp>
    </p:spTree>
    <p:extLst>
      <p:ext uri="{BB962C8B-B14F-4D97-AF65-F5344CB8AC3E}">
        <p14:creationId xmlns:p14="http://schemas.microsoft.com/office/powerpoint/2010/main" val="18572005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BDE321EB-2B4E-40A0-AC93-0456204900DC}" type="slidenum">
              <a:rPr lang="en-GB"/>
              <a:pPr>
                <a:defRPr/>
              </a:pPr>
              <a:t>‹#›</a:t>
            </a:fld>
            <a:endParaRPr lang="en-GB"/>
          </a:p>
        </p:txBody>
      </p:sp>
    </p:spTree>
    <p:extLst>
      <p:ext uri="{BB962C8B-B14F-4D97-AF65-F5344CB8AC3E}">
        <p14:creationId xmlns:p14="http://schemas.microsoft.com/office/powerpoint/2010/main" val="34840745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8736FE48-8BB4-43FE-ACB1-34B25FCD8A98}" type="slidenum">
              <a:rPr lang="en-GB"/>
              <a:pPr>
                <a:defRPr/>
              </a:pPr>
              <a:t>‹#›</a:t>
            </a:fld>
            <a:endParaRPr lang="en-GB"/>
          </a:p>
        </p:txBody>
      </p:sp>
    </p:spTree>
    <p:extLst>
      <p:ext uri="{BB962C8B-B14F-4D97-AF65-F5344CB8AC3E}">
        <p14:creationId xmlns:p14="http://schemas.microsoft.com/office/powerpoint/2010/main" val="31259675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6C39BD7A-0B34-4010-AC9B-D2A59E91282D}" type="slidenum">
              <a:rPr lang="en-GB"/>
              <a:pPr>
                <a:defRPr/>
              </a:pPr>
              <a:t>‹#›</a:t>
            </a:fld>
            <a:endParaRPr lang="en-GB"/>
          </a:p>
        </p:txBody>
      </p:sp>
    </p:spTree>
    <p:extLst>
      <p:ext uri="{BB962C8B-B14F-4D97-AF65-F5344CB8AC3E}">
        <p14:creationId xmlns:p14="http://schemas.microsoft.com/office/powerpoint/2010/main" val="375192509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DB76EDA6-F5A9-43B2-9C53-7402B4F6230B}" type="slidenum">
              <a:rPr lang="en-GB"/>
              <a:pPr>
                <a:defRPr/>
              </a:pPr>
              <a:t>‹#›</a:t>
            </a:fld>
            <a:endParaRPr lang="en-GB"/>
          </a:p>
        </p:txBody>
      </p:sp>
    </p:spTree>
    <p:extLst>
      <p:ext uri="{BB962C8B-B14F-4D97-AF65-F5344CB8AC3E}">
        <p14:creationId xmlns:p14="http://schemas.microsoft.com/office/powerpoint/2010/main" val="33603181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03A7F4F9-7249-433F-A59D-E0E95801E617}" type="slidenum">
              <a:rPr lang="en-GB"/>
              <a:pPr>
                <a:defRPr/>
              </a:pPr>
              <a:t>‹#›</a:t>
            </a:fld>
            <a:endParaRPr lang="en-GB"/>
          </a:p>
        </p:txBody>
      </p:sp>
    </p:spTree>
    <p:extLst>
      <p:ext uri="{BB962C8B-B14F-4D97-AF65-F5344CB8AC3E}">
        <p14:creationId xmlns:p14="http://schemas.microsoft.com/office/powerpoint/2010/main" val="3384021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9122FD57-A96D-49EA-A2DB-25E26AF11E70}" type="slidenum">
              <a:rPr lang="en-GB"/>
              <a:pPr>
                <a:defRPr/>
              </a:pPr>
              <a:t>‹#›</a:t>
            </a:fld>
            <a:endParaRPr lang="en-GB"/>
          </a:p>
        </p:txBody>
      </p:sp>
    </p:spTree>
    <p:extLst>
      <p:ext uri="{BB962C8B-B14F-4D97-AF65-F5344CB8AC3E}">
        <p14:creationId xmlns:p14="http://schemas.microsoft.com/office/powerpoint/2010/main" val="18298686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8F09C7F4-B966-47CA-B666-7B27029FE66B}"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24" r:id="rId1"/>
    <p:sldLayoutId id="2147483725" r:id="rId2"/>
    <p:sldLayoutId id="2147483726" r:id="rId3"/>
    <p:sldLayoutId id="2147483727" r:id="rId4"/>
    <p:sldLayoutId id="2147483728" r:id="rId5"/>
    <p:sldLayoutId id="2147483729" r:id="rId6"/>
    <p:sldLayoutId id="2147483730" r:id="rId7"/>
    <p:sldLayoutId id="2147483731" r:id="rId8"/>
    <p:sldLayoutId id="2147483732" r:id="rId9"/>
    <p:sldLayoutId id="2147483733" r:id="rId10"/>
    <p:sldLayoutId id="2147483734" r:id="rId11"/>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EB89B7CD-2CC7-46AE-98D5-4C69E3A60C66}" type="slidenum">
              <a:rPr lang="en-GB"/>
              <a:pPr>
                <a:defRPr/>
              </a:pPr>
              <a:t>‹#›</a:t>
            </a:fld>
            <a:endParaRPr lang="en-GB"/>
          </a:p>
        </p:txBody>
      </p:sp>
      <p:pic>
        <p:nvPicPr>
          <p:cNvPr id="2055" name="Picture 7" descr="SmartScreen_ logo"/>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46" r:id="rId1"/>
    <p:sldLayoutId id="2147483735" r:id="rId2"/>
    <p:sldLayoutId id="2147483736" r:id="rId3"/>
    <p:sldLayoutId id="2147483737" r:id="rId4"/>
    <p:sldLayoutId id="2147483738" r:id="rId5"/>
    <p:sldLayoutId id="2147483739" r:id="rId6"/>
    <p:sldLayoutId id="2147483740" r:id="rId7"/>
    <p:sldLayoutId id="2147483741" r:id="rId8"/>
    <p:sldLayoutId id="2147483742" r:id="rId9"/>
    <p:sldLayoutId id="2147483743" r:id="rId10"/>
    <p:sldLayoutId id="2147483744" r:id="rId11"/>
    <p:sldLayoutId id="2147483745" r:id="rId12"/>
  </p:sldLayoutIdLst>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3.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dirty="0"/>
              <a:t> </a:t>
            </a:r>
          </a:p>
        </p:txBody>
      </p:sp>
      <p:sp>
        <p:nvSpPr>
          <p:cNvPr id="4099"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r>
              <a:rPr lang="en-GB" altLang="en-US" sz="4400">
                <a:solidFill>
                  <a:schemeClr val="bg1"/>
                </a:solidFill>
              </a:rPr>
              <a:t>Regulations</a:t>
            </a:r>
          </a:p>
          <a:p>
            <a:pPr eaLnBrk="1" hangingPunct="1"/>
            <a:endParaRPr lang="en-GB" altLang="en-US" sz="4400"/>
          </a:p>
        </p:txBody>
      </p:sp>
      <p:sp>
        <p:nvSpPr>
          <p:cNvPr id="410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400" b="1" dirty="0">
                <a:solidFill>
                  <a:srgbClr val="CC0000"/>
                </a:solidFill>
              </a:rPr>
              <a:t>Unit 203: Electrical installations technology</a:t>
            </a:r>
            <a:endParaRPr lang="en-US" altLang="en-US" sz="2400" b="1" dirty="0">
              <a:solidFill>
                <a:srgbClr val="CC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492875" y="711200"/>
            <a:ext cx="2554288" cy="3619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46038" y="965200"/>
            <a:ext cx="6372225" cy="3355975"/>
          </a:xfrm>
          <a:prstGeom prst="rect">
            <a:avLst/>
          </a:prstGeom>
          <a:noFill/>
        </p:spPr>
        <p:txBody>
          <a:bodyPr>
            <a:spAutoFit/>
          </a:bodyPr>
          <a:lstStyle/>
          <a:p>
            <a:pPr algn="ctr">
              <a:spcAft>
                <a:spcPts val="1200"/>
              </a:spcAft>
              <a:defRPr/>
            </a:pPr>
            <a:r>
              <a:rPr lang="en-GB" sz="2400" b="1" dirty="0">
                <a:cs typeface="+mn-cs"/>
              </a:rPr>
              <a:t>Requirements for Electrical Installations (BS 7671)</a:t>
            </a:r>
            <a:endParaRPr lang="en-GB" sz="2400" dirty="0">
              <a:cs typeface="+mn-cs"/>
            </a:endParaRPr>
          </a:p>
          <a:p>
            <a:pPr marL="534988" indent="-534988">
              <a:spcAft>
                <a:spcPts val="1200"/>
              </a:spcAft>
              <a:buFont typeface="Arial" pitchFamily="34" charset="0"/>
              <a:buChar char="•"/>
              <a:defRPr/>
            </a:pPr>
            <a:r>
              <a:rPr lang="en-GB" sz="2400" dirty="0">
                <a:cs typeface="+mn-cs"/>
              </a:rPr>
              <a:t>Published by the IET, these are the national standard in the United Kingdom for low voltage electrical installations.</a:t>
            </a:r>
          </a:p>
          <a:p>
            <a:pPr marL="534988" indent="-534988">
              <a:spcAft>
                <a:spcPts val="1200"/>
              </a:spcAft>
              <a:buFont typeface="Arial" pitchFamily="34" charset="0"/>
              <a:buChar char="•"/>
              <a:defRPr/>
            </a:pPr>
            <a:r>
              <a:rPr lang="en-GB" sz="2400" dirty="0">
                <a:cs typeface="+mn-cs"/>
              </a:rPr>
              <a:t>These regulations have closely followed the corresponding international standard IEC 60364.</a:t>
            </a:r>
          </a:p>
        </p:txBody>
      </p:sp>
      <p:cxnSp>
        <p:nvCxnSpPr>
          <p:cNvPr id="8" name="Straight Connector 7"/>
          <p:cNvCxnSpPr/>
          <p:nvPr/>
        </p:nvCxnSpPr>
        <p:spPr>
          <a:xfrm>
            <a:off x="3059113" y="6669088"/>
            <a:ext cx="3168650" cy="0"/>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p:cNvSpPr txBox="1">
            <a:spLocks noChangeArrowheads="1"/>
          </p:cNvSpPr>
          <p:nvPr/>
        </p:nvSpPr>
        <p:spPr bwMode="auto">
          <a:xfrm>
            <a:off x="46038" y="4422775"/>
            <a:ext cx="9144000" cy="2246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spcAft>
                <a:spcPts val="1200"/>
              </a:spcAft>
            </a:pPr>
            <a:r>
              <a:rPr lang="en-GB" altLang="en-US" sz="2400"/>
              <a:t>Based on the European Committee for Electrotechnical Standardization (CENELEC) harmonization document.</a:t>
            </a:r>
          </a:p>
          <a:p>
            <a:pPr eaLnBrk="1" hangingPunct="1">
              <a:spcBef>
                <a:spcPct val="0"/>
              </a:spcBef>
              <a:spcAft>
                <a:spcPts val="1200"/>
              </a:spcAft>
            </a:pPr>
            <a:r>
              <a:rPr lang="en-GB" altLang="en-US" sz="2400"/>
              <a:t>In 1992, the IEE Wiring Regulations became British Standard BS 7671.</a:t>
            </a:r>
          </a:p>
          <a:p>
            <a:pPr eaLnBrk="1" hangingPunct="1">
              <a:spcBef>
                <a:spcPct val="0"/>
              </a:spcBef>
              <a:spcAft>
                <a:spcPts val="1200"/>
              </a:spcAft>
            </a:pPr>
            <a:r>
              <a:rPr lang="en-GB" altLang="en-US" sz="2400"/>
              <a:t>Non-statutory.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style.rotation</p:attrName>
                                        </p:attrNameLst>
                                      </p:cBhvr>
                                      <p:tavLst>
                                        <p:tav tm="0">
                                          <p:val>
                                            <p:fltVal val="720"/>
                                          </p:val>
                                        </p:tav>
                                        <p:tav tm="100000">
                                          <p:val>
                                            <p:fltVal val="0"/>
                                          </p:val>
                                        </p:tav>
                                      </p:tavLst>
                                    </p:anim>
                                    <p:anim calcmode="lin" valueType="num">
                                      <p:cBhvr>
                                        <p:cTn id="19" dur="2000" fill="hold"/>
                                        <p:tgtEl>
                                          <p:spTgt spid="2"/>
                                        </p:tgtEl>
                                        <p:attrNameLst>
                                          <p:attrName>ppt_h</p:attrName>
                                        </p:attrNameLst>
                                      </p:cBhvr>
                                      <p:tavLst>
                                        <p:tav tm="0">
                                          <p:val>
                                            <p:fltVal val="0"/>
                                          </p:val>
                                        </p:tav>
                                        <p:tav tm="100000">
                                          <p:val>
                                            <p:strVal val="#ppt_h"/>
                                          </p:val>
                                        </p:tav>
                                      </p:tavLst>
                                    </p:anim>
                                    <p:anim calcmode="lin" valueType="num">
                                      <p:cBhvr>
                                        <p:cTn id="2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p:cTn id="25"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p:cTn id="37"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xEl>
                                              <p:pRg st="2" end="2"/>
                                            </p:txEl>
                                          </p:spTgt>
                                        </p:tgtEl>
                                      </p:cBhvr>
                                    </p:animEffect>
                                  </p:childTnLst>
                                </p:cTn>
                              </p:par>
                              <p:par>
                                <p:cTn id="45" presetID="3" presetClass="emph" presetSubtype="2" fill="hold" nodeType="withEffect">
                                  <p:stCondLst>
                                    <p:cond delay="0"/>
                                  </p:stCondLst>
                                  <p:childTnLst>
                                    <p:animClr clrSpc="rgb" dir="cw">
                                      <p:cBhvr override="childStyle">
                                        <p:cTn id="46" dur="2000" fill="hold"/>
                                        <p:tgtEl>
                                          <p:spTgt spid="7">
                                            <p:txEl>
                                              <p:pRg st="1" end="1"/>
                                            </p:txEl>
                                          </p:spTgt>
                                        </p:tgtEl>
                                        <p:attrNameLst>
                                          <p:attrName>style.color</p:attrName>
                                        </p:attrNameLst>
                                      </p:cBhvr>
                                      <p:to>
                                        <a:schemeClr val="hlink"/>
                                      </p:to>
                                    </p:animClr>
                                  </p:childTnLst>
                                </p:cTn>
                              </p:par>
                            </p:childTnLst>
                          </p:cTn>
                        </p:par>
                      </p:childTnLst>
                    </p:cTn>
                  </p:par>
                  <p:par>
                    <p:cTn id="47" fill="hold" nodeType="clickPar">
                      <p:stCondLst>
                        <p:cond delay="indefinite"/>
                      </p:stCondLst>
                      <p:childTnLst>
                        <p:par>
                          <p:cTn id="48" fill="hold" nodeType="withGroup">
                            <p:stCondLst>
                              <p:cond delay="0"/>
                            </p:stCondLst>
                            <p:childTnLst>
                              <p:par>
                                <p:cTn id="49" presetID="25" presetClass="entr" presetSubtype="0" fill="hold" nodeType="clickEffect">
                                  <p:stCondLst>
                                    <p:cond delay="0"/>
                                  </p:stCondLst>
                                  <p:childTnLst>
                                    <p:set>
                                      <p:cBhvr>
                                        <p:cTn id="50" dur="1" fill="hold">
                                          <p:stCondLst>
                                            <p:cond delay="0"/>
                                          </p:stCondLst>
                                        </p:cTn>
                                        <p:tgtEl>
                                          <p:spTgt spid="5">
                                            <p:txEl>
                                              <p:pRg st="0" end="0"/>
                                            </p:txEl>
                                          </p:spTgt>
                                        </p:tgtEl>
                                        <p:attrNameLst>
                                          <p:attrName>style.visibility</p:attrName>
                                        </p:attrNameLst>
                                      </p:cBhvr>
                                      <p:to>
                                        <p:strVal val="visible"/>
                                      </p:to>
                                    </p:set>
                                    <p:anim calcmode="lin" valueType="num">
                                      <p:cBhvr>
                                        <p:cTn id="51" dur="500" decel="50000" fill="hold">
                                          <p:stCondLst>
                                            <p:cond delay="0"/>
                                          </p:stCondLst>
                                        </p:cTn>
                                        <p:tgtEl>
                                          <p:spTgt spid="5">
                                            <p:txEl>
                                              <p:pRg st="0" end="0"/>
                                            </p:txEl>
                                          </p:spTgt>
                                        </p:tgtEl>
                                        <p:attrNameLst>
                                          <p:attrName>style.rotation</p:attrName>
                                        </p:attrNameLst>
                                      </p:cBhvr>
                                      <p:tavLst>
                                        <p:tav tm="0">
                                          <p:val>
                                            <p:fltVal val="-90"/>
                                          </p:val>
                                        </p:tav>
                                        <p:tav tm="100000">
                                          <p:val>
                                            <p:fltVal val="0"/>
                                          </p:val>
                                        </p:tav>
                                      </p:tavLst>
                                    </p:anim>
                                    <p:anim calcmode="lin" valueType="num">
                                      <p:cBhvr>
                                        <p:cTn id="52" dur="500" decel="50000" fill="hold">
                                          <p:stCondLst>
                                            <p:cond delay="0"/>
                                          </p:stCondLst>
                                        </p:cTn>
                                        <p:tgtEl>
                                          <p:spTgt spid="5">
                                            <p:txEl>
                                              <p:pRg st="0" end="0"/>
                                            </p:txEl>
                                          </p:spTgt>
                                        </p:tgtEl>
                                        <p:attrNameLst>
                                          <p:attrName>ppt_w</p:attrName>
                                        </p:attrNameLst>
                                      </p:cBhvr>
                                      <p:tavLst>
                                        <p:tav tm="0">
                                          <p:val>
                                            <p:strVal val="#ppt_w"/>
                                          </p:val>
                                        </p:tav>
                                        <p:tav tm="100000">
                                          <p:val>
                                            <p:strVal val="#ppt_w*.05"/>
                                          </p:val>
                                        </p:tav>
                                      </p:tavLst>
                                    </p:anim>
                                    <p:anim calcmode="lin" valueType="num">
                                      <p:cBhvr>
                                        <p:cTn id="53" dur="500" accel="50000" fill="hold">
                                          <p:stCondLst>
                                            <p:cond delay="500"/>
                                          </p:stCondLst>
                                        </p:cTn>
                                        <p:tgtEl>
                                          <p:spTgt spid="5">
                                            <p:txEl>
                                              <p:pRg st="0" end="0"/>
                                            </p:txEl>
                                          </p:spTgt>
                                        </p:tgtEl>
                                        <p:attrNameLst>
                                          <p:attrName>ppt_w</p:attrName>
                                        </p:attrNameLst>
                                      </p:cBhvr>
                                      <p:tavLst>
                                        <p:tav tm="0">
                                          <p:val>
                                            <p:strVal val="#ppt_w*.05"/>
                                          </p:val>
                                        </p:tav>
                                        <p:tav tm="100000">
                                          <p:val>
                                            <p:strVal val="#ppt_w"/>
                                          </p:val>
                                        </p:tav>
                                      </p:tavLst>
                                    </p:anim>
                                    <p:anim calcmode="lin" valueType="num">
                                      <p:cBhvr>
                                        <p:cTn id="54" dur="1000" fill="hold"/>
                                        <p:tgtEl>
                                          <p:spTgt spid="5">
                                            <p:txEl>
                                              <p:pRg st="0" end="0"/>
                                            </p:txEl>
                                          </p:spTgt>
                                        </p:tgtEl>
                                        <p:attrNameLst>
                                          <p:attrName>ppt_h</p:attrName>
                                        </p:attrNameLst>
                                      </p:cBhvr>
                                      <p:tavLst>
                                        <p:tav tm="0">
                                          <p:val>
                                            <p:strVal val="#ppt_h"/>
                                          </p:val>
                                        </p:tav>
                                        <p:tav tm="100000">
                                          <p:val>
                                            <p:strVal val="#ppt_h"/>
                                          </p:val>
                                        </p:tav>
                                      </p:tavLst>
                                    </p:anim>
                                    <p:anim calcmode="lin" valueType="num">
                                      <p:cBhvr>
                                        <p:cTn id="55" dur="500" decel="50000" fill="hold">
                                          <p:stCondLst>
                                            <p:cond delay="0"/>
                                          </p:stCondLst>
                                        </p:cTn>
                                        <p:tgtEl>
                                          <p:spTgt spid="5">
                                            <p:txEl>
                                              <p:pRg st="0" end="0"/>
                                            </p:txEl>
                                          </p:spTgt>
                                        </p:tgtEl>
                                        <p:attrNameLst>
                                          <p:attrName>ppt_x</p:attrName>
                                        </p:attrNameLst>
                                      </p:cBhvr>
                                      <p:tavLst>
                                        <p:tav tm="0">
                                          <p:val>
                                            <p:strVal val="#ppt_x+.4"/>
                                          </p:val>
                                        </p:tav>
                                        <p:tav tm="100000">
                                          <p:val>
                                            <p:strVal val="#ppt_x"/>
                                          </p:val>
                                        </p:tav>
                                      </p:tavLst>
                                    </p:anim>
                                    <p:anim calcmode="lin" valueType="num">
                                      <p:cBhvr>
                                        <p:cTn id="56" dur="500" decel="50000" fill="hold">
                                          <p:stCondLst>
                                            <p:cond delay="0"/>
                                          </p:stCondLst>
                                        </p:cTn>
                                        <p:tgtEl>
                                          <p:spTgt spid="5">
                                            <p:txEl>
                                              <p:pRg st="0" end="0"/>
                                            </p:txEl>
                                          </p:spTgt>
                                        </p:tgtEl>
                                        <p:attrNameLst>
                                          <p:attrName>ppt_y</p:attrName>
                                        </p:attrNameLst>
                                      </p:cBhvr>
                                      <p:tavLst>
                                        <p:tav tm="0">
                                          <p:val>
                                            <p:strVal val="#ppt_y-.2"/>
                                          </p:val>
                                        </p:tav>
                                        <p:tav tm="100000">
                                          <p:val>
                                            <p:strVal val="#ppt_y+.1"/>
                                          </p:val>
                                        </p:tav>
                                      </p:tavLst>
                                    </p:anim>
                                    <p:anim calcmode="lin" valueType="num">
                                      <p:cBhvr>
                                        <p:cTn id="57" dur="500" accel="50000" fill="hold">
                                          <p:stCondLst>
                                            <p:cond delay="500"/>
                                          </p:stCondLst>
                                        </p:cTn>
                                        <p:tgtEl>
                                          <p:spTgt spid="5">
                                            <p:txEl>
                                              <p:pRg st="0" end="0"/>
                                            </p:txEl>
                                          </p:spTgt>
                                        </p:tgtEl>
                                        <p:attrNameLst>
                                          <p:attrName>ppt_y</p:attrName>
                                        </p:attrNameLst>
                                      </p:cBhvr>
                                      <p:tavLst>
                                        <p:tav tm="0">
                                          <p:val>
                                            <p:strVal val="#ppt_y+.1"/>
                                          </p:val>
                                        </p:tav>
                                        <p:tav tm="100000">
                                          <p:val>
                                            <p:strVal val="#ppt_y"/>
                                          </p:val>
                                        </p:tav>
                                      </p:tavLst>
                                    </p:anim>
                                    <p:animEffect transition="in" filter="fade">
                                      <p:cBhvr>
                                        <p:cTn id="58" dur="1000" decel="50000">
                                          <p:stCondLst>
                                            <p:cond delay="0"/>
                                          </p:stCondLst>
                                        </p:cTn>
                                        <p:tgtEl>
                                          <p:spTgt spid="5">
                                            <p:txEl>
                                              <p:pRg st="0" end="0"/>
                                            </p:txEl>
                                          </p:spTgt>
                                        </p:tgtEl>
                                      </p:cBhvr>
                                    </p:animEffect>
                                  </p:childTnLst>
                                </p:cTn>
                              </p:par>
                              <p:par>
                                <p:cTn id="59" presetID="3" presetClass="emph" presetSubtype="2" fill="hold" nodeType="withEffect">
                                  <p:stCondLst>
                                    <p:cond delay="0"/>
                                  </p:stCondLst>
                                  <p:childTnLst>
                                    <p:animClr clrSpc="rgb" dir="cw">
                                      <p:cBhvr override="childStyle">
                                        <p:cTn id="60" dur="2000" fill="hold"/>
                                        <p:tgtEl>
                                          <p:spTgt spid="7">
                                            <p:txEl>
                                              <p:pRg st="2" end="2"/>
                                            </p:txEl>
                                          </p:spTgt>
                                        </p:tgtEl>
                                        <p:attrNameLst>
                                          <p:attrName>style.color</p:attrName>
                                        </p:attrNameLst>
                                      </p:cBhvr>
                                      <p:to>
                                        <a:schemeClr val="hlink"/>
                                      </p:to>
                                    </p:animClr>
                                  </p:childTnLst>
                                </p:cTn>
                              </p:par>
                            </p:childTnLst>
                          </p:cTn>
                        </p:par>
                      </p:childTnLst>
                    </p:cTn>
                  </p:par>
                  <p:par>
                    <p:cTn id="61" fill="hold" nodeType="clickPar">
                      <p:stCondLst>
                        <p:cond delay="indefinite"/>
                      </p:stCondLst>
                      <p:childTnLst>
                        <p:par>
                          <p:cTn id="62" fill="hold" nodeType="withGroup">
                            <p:stCondLst>
                              <p:cond delay="0"/>
                            </p:stCondLst>
                            <p:childTnLst>
                              <p:par>
                                <p:cTn id="63" presetID="25" presetClass="entr" presetSubtype="0" fill="hold" nodeType="clickEffect">
                                  <p:stCondLst>
                                    <p:cond delay="0"/>
                                  </p:stCondLst>
                                  <p:childTnLst>
                                    <p:set>
                                      <p:cBhvr>
                                        <p:cTn id="64" dur="1" fill="hold">
                                          <p:stCondLst>
                                            <p:cond delay="0"/>
                                          </p:stCondLst>
                                        </p:cTn>
                                        <p:tgtEl>
                                          <p:spTgt spid="5">
                                            <p:txEl>
                                              <p:pRg st="1" end="1"/>
                                            </p:txEl>
                                          </p:spTgt>
                                        </p:tgtEl>
                                        <p:attrNameLst>
                                          <p:attrName>style.visibility</p:attrName>
                                        </p:attrNameLst>
                                      </p:cBhvr>
                                      <p:to>
                                        <p:strVal val="visible"/>
                                      </p:to>
                                    </p:set>
                                    <p:anim calcmode="lin" valueType="num">
                                      <p:cBhvr>
                                        <p:cTn id="65" dur="500" decel="50000" fill="hold">
                                          <p:stCondLst>
                                            <p:cond delay="0"/>
                                          </p:stCondLst>
                                        </p:cTn>
                                        <p:tgtEl>
                                          <p:spTgt spid="5">
                                            <p:txEl>
                                              <p:pRg st="1" end="1"/>
                                            </p:txEl>
                                          </p:spTgt>
                                        </p:tgtEl>
                                        <p:attrNameLst>
                                          <p:attrName>style.rotation</p:attrName>
                                        </p:attrNameLst>
                                      </p:cBhvr>
                                      <p:tavLst>
                                        <p:tav tm="0">
                                          <p:val>
                                            <p:fltVal val="-90"/>
                                          </p:val>
                                        </p:tav>
                                        <p:tav tm="100000">
                                          <p:val>
                                            <p:fltVal val="0"/>
                                          </p:val>
                                        </p:tav>
                                      </p:tavLst>
                                    </p:anim>
                                    <p:anim calcmode="lin" valueType="num">
                                      <p:cBhvr>
                                        <p:cTn id="66" dur="500" decel="50000" fill="hold">
                                          <p:stCondLst>
                                            <p:cond delay="0"/>
                                          </p:stCondLst>
                                        </p:cTn>
                                        <p:tgtEl>
                                          <p:spTgt spid="5">
                                            <p:txEl>
                                              <p:pRg st="1" end="1"/>
                                            </p:txEl>
                                          </p:spTgt>
                                        </p:tgtEl>
                                        <p:attrNameLst>
                                          <p:attrName>ppt_w</p:attrName>
                                        </p:attrNameLst>
                                      </p:cBhvr>
                                      <p:tavLst>
                                        <p:tav tm="0">
                                          <p:val>
                                            <p:strVal val="#ppt_w"/>
                                          </p:val>
                                        </p:tav>
                                        <p:tav tm="100000">
                                          <p:val>
                                            <p:strVal val="#ppt_w*.05"/>
                                          </p:val>
                                        </p:tav>
                                      </p:tavLst>
                                    </p:anim>
                                    <p:anim calcmode="lin" valueType="num">
                                      <p:cBhvr>
                                        <p:cTn id="67" dur="500" accel="50000" fill="hold">
                                          <p:stCondLst>
                                            <p:cond delay="500"/>
                                          </p:stCondLst>
                                        </p:cTn>
                                        <p:tgtEl>
                                          <p:spTgt spid="5">
                                            <p:txEl>
                                              <p:pRg st="1" end="1"/>
                                            </p:txEl>
                                          </p:spTgt>
                                        </p:tgtEl>
                                        <p:attrNameLst>
                                          <p:attrName>ppt_w</p:attrName>
                                        </p:attrNameLst>
                                      </p:cBhvr>
                                      <p:tavLst>
                                        <p:tav tm="0">
                                          <p:val>
                                            <p:strVal val="#ppt_w*.05"/>
                                          </p:val>
                                        </p:tav>
                                        <p:tav tm="100000">
                                          <p:val>
                                            <p:strVal val="#ppt_w"/>
                                          </p:val>
                                        </p:tav>
                                      </p:tavLst>
                                    </p:anim>
                                    <p:anim calcmode="lin" valueType="num">
                                      <p:cBhvr>
                                        <p:cTn id="68" dur="1000" fill="hold"/>
                                        <p:tgtEl>
                                          <p:spTgt spid="5">
                                            <p:txEl>
                                              <p:pRg st="1" end="1"/>
                                            </p:txEl>
                                          </p:spTgt>
                                        </p:tgtEl>
                                        <p:attrNameLst>
                                          <p:attrName>ppt_h</p:attrName>
                                        </p:attrNameLst>
                                      </p:cBhvr>
                                      <p:tavLst>
                                        <p:tav tm="0">
                                          <p:val>
                                            <p:strVal val="#ppt_h"/>
                                          </p:val>
                                        </p:tav>
                                        <p:tav tm="100000">
                                          <p:val>
                                            <p:strVal val="#ppt_h"/>
                                          </p:val>
                                        </p:tav>
                                      </p:tavLst>
                                    </p:anim>
                                    <p:anim calcmode="lin" valueType="num">
                                      <p:cBhvr>
                                        <p:cTn id="69" dur="500" decel="50000" fill="hold">
                                          <p:stCondLst>
                                            <p:cond delay="0"/>
                                          </p:stCondLst>
                                        </p:cTn>
                                        <p:tgtEl>
                                          <p:spTgt spid="5">
                                            <p:txEl>
                                              <p:pRg st="1" end="1"/>
                                            </p:txEl>
                                          </p:spTgt>
                                        </p:tgtEl>
                                        <p:attrNameLst>
                                          <p:attrName>ppt_x</p:attrName>
                                        </p:attrNameLst>
                                      </p:cBhvr>
                                      <p:tavLst>
                                        <p:tav tm="0">
                                          <p:val>
                                            <p:strVal val="#ppt_x+.4"/>
                                          </p:val>
                                        </p:tav>
                                        <p:tav tm="100000">
                                          <p:val>
                                            <p:strVal val="#ppt_x"/>
                                          </p:val>
                                        </p:tav>
                                      </p:tavLst>
                                    </p:anim>
                                    <p:anim calcmode="lin" valueType="num">
                                      <p:cBhvr>
                                        <p:cTn id="70" dur="500" decel="50000" fill="hold">
                                          <p:stCondLst>
                                            <p:cond delay="0"/>
                                          </p:stCondLst>
                                        </p:cTn>
                                        <p:tgtEl>
                                          <p:spTgt spid="5">
                                            <p:txEl>
                                              <p:pRg st="1" end="1"/>
                                            </p:txEl>
                                          </p:spTgt>
                                        </p:tgtEl>
                                        <p:attrNameLst>
                                          <p:attrName>ppt_y</p:attrName>
                                        </p:attrNameLst>
                                      </p:cBhvr>
                                      <p:tavLst>
                                        <p:tav tm="0">
                                          <p:val>
                                            <p:strVal val="#ppt_y-.2"/>
                                          </p:val>
                                        </p:tav>
                                        <p:tav tm="100000">
                                          <p:val>
                                            <p:strVal val="#ppt_y+.1"/>
                                          </p:val>
                                        </p:tav>
                                      </p:tavLst>
                                    </p:anim>
                                    <p:anim calcmode="lin" valueType="num">
                                      <p:cBhvr>
                                        <p:cTn id="71" dur="500" accel="50000" fill="hold">
                                          <p:stCondLst>
                                            <p:cond delay="500"/>
                                          </p:stCondLst>
                                        </p:cTn>
                                        <p:tgtEl>
                                          <p:spTgt spid="5">
                                            <p:txEl>
                                              <p:pRg st="1" end="1"/>
                                            </p:txEl>
                                          </p:spTgt>
                                        </p:tgtEl>
                                        <p:attrNameLst>
                                          <p:attrName>ppt_y</p:attrName>
                                        </p:attrNameLst>
                                      </p:cBhvr>
                                      <p:tavLst>
                                        <p:tav tm="0">
                                          <p:val>
                                            <p:strVal val="#ppt_y+.1"/>
                                          </p:val>
                                        </p:tav>
                                        <p:tav tm="100000">
                                          <p:val>
                                            <p:strVal val="#ppt_y"/>
                                          </p:val>
                                        </p:tav>
                                      </p:tavLst>
                                    </p:anim>
                                    <p:animEffect transition="in" filter="fade">
                                      <p:cBhvr>
                                        <p:cTn id="72" dur="1000" decel="50000">
                                          <p:stCondLst>
                                            <p:cond delay="0"/>
                                          </p:stCondLst>
                                        </p:cTn>
                                        <p:tgtEl>
                                          <p:spTgt spid="5">
                                            <p:txEl>
                                              <p:pRg st="1" end="1"/>
                                            </p:txEl>
                                          </p:spTgt>
                                        </p:tgtEl>
                                      </p:cBhvr>
                                    </p:animEffect>
                                  </p:childTnLst>
                                </p:cTn>
                              </p:par>
                              <p:par>
                                <p:cTn id="73" presetID="3" presetClass="emph" presetSubtype="2" fill="hold" nodeType="withEffect">
                                  <p:stCondLst>
                                    <p:cond delay="0"/>
                                  </p:stCondLst>
                                  <p:childTnLst>
                                    <p:animClr clrSpc="rgb" dir="cw">
                                      <p:cBhvr override="childStyle">
                                        <p:cTn id="74" dur="2000" fill="hold"/>
                                        <p:tgtEl>
                                          <p:spTgt spid="5">
                                            <p:txEl>
                                              <p:pRg st="0" end="0"/>
                                            </p:txEl>
                                          </p:spTgt>
                                        </p:tgtEl>
                                        <p:attrNameLst>
                                          <p:attrName>style.color</p:attrName>
                                        </p:attrNameLst>
                                      </p:cBhvr>
                                      <p:to>
                                        <a:schemeClr val="hlink"/>
                                      </p:to>
                                    </p:animClr>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5">
                                            <p:txEl>
                                              <p:pRg st="2" end="2"/>
                                            </p:txEl>
                                          </p:spTgt>
                                        </p:tgtEl>
                                        <p:attrNameLst>
                                          <p:attrName>style.visibility</p:attrName>
                                        </p:attrNameLst>
                                      </p:cBhvr>
                                      <p:to>
                                        <p:strVal val="visible"/>
                                      </p:to>
                                    </p:set>
                                    <p:anim calcmode="lin" valueType="num">
                                      <p:cBhvr>
                                        <p:cTn id="79" dur="500" decel="50000" fill="hold">
                                          <p:stCondLst>
                                            <p:cond delay="0"/>
                                          </p:stCondLst>
                                        </p:cTn>
                                        <p:tgtEl>
                                          <p:spTgt spid="5">
                                            <p:txEl>
                                              <p:pRg st="2" end="2"/>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5">
                                            <p:txEl>
                                              <p:pRg st="2" end="2"/>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5">
                                            <p:txEl>
                                              <p:pRg st="2" end="2"/>
                                            </p:txEl>
                                          </p:spTgt>
                                        </p:tgtEl>
                                        <p:attrNameLst>
                                          <p:attrName>ppt_w</p:attrName>
                                        </p:attrNameLst>
                                      </p:cBhvr>
                                      <p:tavLst>
                                        <p:tav tm="0">
                                          <p:val>
                                            <p:strVal val="#ppt_w*.05"/>
                                          </p:val>
                                        </p:tav>
                                        <p:tav tm="100000">
                                          <p:val>
                                            <p:strVal val="#ppt_w"/>
                                          </p:val>
                                        </p:tav>
                                      </p:tavLst>
                                    </p:anim>
                                    <p:anim calcmode="lin" valueType="num">
                                      <p:cBhvr>
                                        <p:cTn id="82" dur="1000" fill="hold"/>
                                        <p:tgtEl>
                                          <p:spTgt spid="5">
                                            <p:txEl>
                                              <p:pRg st="2" end="2"/>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5">
                                            <p:txEl>
                                              <p:pRg st="2" end="2"/>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5">
                                            <p:txEl>
                                              <p:pRg st="2" end="2"/>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5">
                                            <p:txEl>
                                              <p:pRg st="2" end="2"/>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5">
                                            <p:txEl>
                                              <p:pRg st="2" end="2"/>
                                            </p:txEl>
                                          </p:spTgt>
                                        </p:tgtEl>
                                      </p:cBhvr>
                                    </p:animEffect>
                                  </p:childTnLst>
                                </p:cTn>
                              </p:par>
                              <p:par>
                                <p:cTn id="87" presetID="3" presetClass="emph" presetSubtype="2" fill="hold" nodeType="withEffect">
                                  <p:stCondLst>
                                    <p:cond delay="0"/>
                                  </p:stCondLst>
                                  <p:childTnLst>
                                    <p:animClr clrSpc="rgb" dir="cw">
                                      <p:cBhvr override="childStyle">
                                        <p:cTn id="88" dur="2000" fill="hold"/>
                                        <p:tgtEl>
                                          <p:spTgt spid="5">
                                            <p:txEl>
                                              <p:pRg st="1" end="1"/>
                                            </p:txEl>
                                          </p:spTgt>
                                        </p:tgtEl>
                                        <p:attrNameLst>
                                          <p:attrName>style.color</p:attrName>
                                        </p:attrNameLst>
                                      </p:cBhvr>
                                      <p:to>
                                        <a:schemeClr val="hlink"/>
                                      </p:to>
                                    </p:animClr>
                                  </p:childTnLst>
                                </p:cTn>
                              </p:par>
                              <p:par>
                                <p:cTn id="89" presetID="25" presetClass="entr" presetSubtype="0" fill="hold" nodeType="withEffect">
                                  <p:stCondLst>
                                    <p:cond delay="0"/>
                                  </p:stCondLst>
                                  <p:childTnLst>
                                    <p:set>
                                      <p:cBhvr>
                                        <p:cTn id="90" dur="1" fill="hold">
                                          <p:stCondLst>
                                            <p:cond delay="0"/>
                                          </p:stCondLst>
                                        </p:cTn>
                                        <p:tgtEl>
                                          <p:spTgt spid="8"/>
                                        </p:tgtEl>
                                        <p:attrNameLst>
                                          <p:attrName>style.visibility</p:attrName>
                                        </p:attrNameLst>
                                      </p:cBhvr>
                                      <p:to>
                                        <p:strVal val="visible"/>
                                      </p:to>
                                    </p:set>
                                    <p:anim calcmode="lin" valueType="num">
                                      <p:cBhvr>
                                        <p:cTn id="91" dur="500" decel="50000" fill="hold">
                                          <p:stCondLst>
                                            <p:cond delay="0"/>
                                          </p:stCondLst>
                                        </p:cTn>
                                        <p:tgtEl>
                                          <p:spTgt spid="8"/>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8"/>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8"/>
                                        </p:tgtEl>
                                        <p:attrNameLst>
                                          <p:attrName>ppt_w</p:attrName>
                                        </p:attrNameLst>
                                      </p:cBhvr>
                                      <p:tavLst>
                                        <p:tav tm="0">
                                          <p:val>
                                            <p:strVal val="#ppt_w*.05"/>
                                          </p:val>
                                        </p:tav>
                                        <p:tav tm="100000">
                                          <p:val>
                                            <p:strVal val="#ppt_w"/>
                                          </p:val>
                                        </p:tav>
                                      </p:tavLst>
                                    </p:anim>
                                    <p:anim calcmode="lin" valueType="num">
                                      <p:cBhvr>
                                        <p:cTn id="94" dur="1000" fill="hold"/>
                                        <p:tgtEl>
                                          <p:spTgt spid="8"/>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8"/>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8"/>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8"/>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092950" y="3500438"/>
            <a:ext cx="1689100" cy="307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973888" y="288925"/>
            <a:ext cx="1816100" cy="25733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TextBox 6"/>
          <p:cNvSpPr txBox="1"/>
          <p:nvPr/>
        </p:nvSpPr>
        <p:spPr>
          <a:xfrm>
            <a:off x="0" y="692150"/>
            <a:ext cx="6732588" cy="5386388"/>
          </a:xfrm>
          <a:prstGeom prst="rect">
            <a:avLst/>
          </a:prstGeom>
          <a:noFill/>
        </p:spPr>
        <p:txBody>
          <a:bodyPr>
            <a:spAutoFit/>
          </a:bodyPr>
          <a:lstStyle/>
          <a:p>
            <a:pPr algn="ctr">
              <a:spcAft>
                <a:spcPts val="1200"/>
              </a:spcAft>
              <a:defRPr/>
            </a:pPr>
            <a:r>
              <a:rPr lang="en-GB" sz="2400" b="1" dirty="0">
                <a:cs typeface="+mn-cs"/>
              </a:rPr>
              <a:t>On‑</a:t>
            </a:r>
            <a:r>
              <a:rPr lang="en-GB" sz="2400" b="1" dirty="0" err="1">
                <a:cs typeface="+mn-cs"/>
              </a:rPr>
              <a:t>Site</a:t>
            </a:r>
            <a:r>
              <a:rPr lang="en-GB" sz="2400" b="1" dirty="0">
                <a:cs typeface="+mn-cs"/>
              </a:rPr>
              <a:t> Guide</a:t>
            </a:r>
            <a:endParaRPr lang="en-GB" sz="2400" dirty="0">
              <a:cs typeface="+mn-cs"/>
            </a:endParaRPr>
          </a:p>
          <a:p>
            <a:pPr marL="531813" indent="-531813">
              <a:spcAft>
                <a:spcPts val="1200"/>
              </a:spcAft>
              <a:buFont typeface="Arial" pitchFamily="34" charset="0"/>
              <a:buChar char="•"/>
              <a:defRPr/>
            </a:pPr>
            <a:r>
              <a:rPr lang="en-GB" sz="2400" dirty="0">
                <a:cs typeface="+mn-cs"/>
              </a:rPr>
              <a:t>Handbook that contains some information not in BS 7671</a:t>
            </a:r>
          </a:p>
          <a:p>
            <a:pPr marL="531813" indent="-531813">
              <a:spcAft>
                <a:spcPts val="1200"/>
              </a:spcAft>
              <a:buFont typeface="Arial" pitchFamily="34" charset="0"/>
              <a:buChar char="•"/>
              <a:defRPr/>
            </a:pPr>
            <a:r>
              <a:rPr lang="en-GB" sz="2400" dirty="0">
                <a:cs typeface="+mn-cs"/>
              </a:rPr>
              <a:t>Handy notebook reference for electricians.</a:t>
            </a:r>
          </a:p>
          <a:p>
            <a:pPr marL="531813" indent="-531813">
              <a:spcAft>
                <a:spcPts val="1200"/>
              </a:spcAft>
              <a:buFont typeface="Arial" pitchFamily="34" charset="0"/>
              <a:buChar char="•"/>
              <a:defRPr/>
            </a:pPr>
            <a:endParaRPr lang="en-GB" sz="2400" dirty="0">
              <a:cs typeface="+mn-cs"/>
            </a:endParaRPr>
          </a:p>
          <a:p>
            <a:pPr marL="531813" indent="-531813">
              <a:spcAft>
                <a:spcPts val="1200"/>
              </a:spcAft>
              <a:buFont typeface="Arial" pitchFamily="34" charset="0"/>
              <a:buChar char="•"/>
              <a:defRPr/>
            </a:pPr>
            <a:endParaRPr lang="en-GB" sz="2400" dirty="0">
              <a:cs typeface="+mn-cs"/>
            </a:endParaRPr>
          </a:p>
          <a:p>
            <a:pPr algn="ctr">
              <a:spcAft>
                <a:spcPts val="1200"/>
              </a:spcAft>
              <a:defRPr/>
            </a:pPr>
            <a:r>
              <a:rPr lang="en-GB" sz="2400" b="1" dirty="0">
                <a:cs typeface="+mn-cs"/>
              </a:rPr>
              <a:t>Unite Union Book</a:t>
            </a:r>
            <a:endParaRPr lang="en-GB" sz="2400" dirty="0">
              <a:cs typeface="+mn-cs"/>
            </a:endParaRPr>
          </a:p>
          <a:p>
            <a:pPr marL="531813" indent="-531813">
              <a:spcAft>
                <a:spcPts val="1200"/>
              </a:spcAft>
              <a:buFont typeface="Arial" pitchFamily="34" charset="0"/>
              <a:buChar char="•"/>
              <a:defRPr/>
            </a:pPr>
            <a:r>
              <a:rPr lang="en-GB" sz="2400" dirty="0">
                <a:cs typeface="+mn-cs"/>
              </a:rPr>
              <a:t>Published by the trade union </a:t>
            </a:r>
            <a:r>
              <a:rPr lang="en-GB" sz="2400" b="1" dirty="0">
                <a:cs typeface="+mn-cs"/>
              </a:rPr>
              <a:t>‘Unite’</a:t>
            </a:r>
            <a:r>
              <a:rPr lang="en-GB" sz="2400" dirty="0">
                <a:cs typeface="+mn-cs"/>
              </a:rPr>
              <a:t>.</a:t>
            </a:r>
          </a:p>
          <a:p>
            <a:pPr marL="531813" indent="-531813">
              <a:spcAft>
                <a:spcPts val="1200"/>
              </a:spcAft>
              <a:buFont typeface="Arial" pitchFamily="34" charset="0"/>
              <a:buChar char="•"/>
              <a:defRPr/>
            </a:pPr>
            <a:r>
              <a:rPr lang="en-GB" sz="2400" dirty="0">
                <a:cs typeface="+mn-cs"/>
              </a:rPr>
              <a:t>Contains a wealth of information for the practising electrician.</a:t>
            </a:r>
          </a:p>
          <a:p>
            <a:pPr marL="531813" indent="-531813">
              <a:spcAft>
                <a:spcPts val="1200"/>
              </a:spcAft>
              <a:buFont typeface="Arial" pitchFamily="34" charset="0"/>
              <a:buChar char="•"/>
              <a:defRPr/>
            </a:pPr>
            <a:r>
              <a:rPr lang="en-GB" sz="2400" dirty="0">
                <a:cs typeface="+mn-cs"/>
              </a:rPr>
              <a:t>Based on BS 7671.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par>
                                <p:cTn id="15" presetID="35" presetClass="entr" presetSubtype="0" fill="hold"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2000"/>
                                        <p:tgtEl>
                                          <p:spTgt spid="2"/>
                                        </p:tgtEl>
                                      </p:cBhvr>
                                    </p:animEffect>
                                    <p:anim calcmode="lin" valueType="num">
                                      <p:cBhvr>
                                        <p:cTn id="18" dur="2000" fill="hold"/>
                                        <p:tgtEl>
                                          <p:spTgt spid="2"/>
                                        </p:tgtEl>
                                        <p:attrNameLst>
                                          <p:attrName>style.rotation</p:attrName>
                                        </p:attrNameLst>
                                      </p:cBhvr>
                                      <p:tavLst>
                                        <p:tav tm="0">
                                          <p:val>
                                            <p:fltVal val="720"/>
                                          </p:val>
                                        </p:tav>
                                        <p:tav tm="100000">
                                          <p:val>
                                            <p:fltVal val="0"/>
                                          </p:val>
                                        </p:tav>
                                      </p:tavLst>
                                    </p:anim>
                                    <p:anim calcmode="lin" valueType="num">
                                      <p:cBhvr>
                                        <p:cTn id="19" dur="2000" fill="hold"/>
                                        <p:tgtEl>
                                          <p:spTgt spid="2"/>
                                        </p:tgtEl>
                                        <p:attrNameLst>
                                          <p:attrName>ppt_h</p:attrName>
                                        </p:attrNameLst>
                                      </p:cBhvr>
                                      <p:tavLst>
                                        <p:tav tm="0">
                                          <p:val>
                                            <p:fltVal val="0"/>
                                          </p:val>
                                        </p:tav>
                                        <p:tav tm="100000">
                                          <p:val>
                                            <p:strVal val="#ppt_h"/>
                                          </p:val>
                                        </p:tav>
                                      </p:tavLst>
                                    </p:anim>
                                    <p:anim calcmode="lin" valueType="num">
                                      <p:cBhvr>
                                        <p:cTn id="20" dur="2000" fill="hold"/>
                                        <p:tgtEl>
                                          <p:spTgt spid="2"/>
                                        </p:tgtEl>
                                        <p:attrNameLst>
                                          <p:attrName>ppt_w</p:attrName>
                                        </p:attrNameLst>
                                      </p:cBhvr>
                                      <p:tavLst>
                                        <p:tav tm="0">
                                          <p:val>
                                            <p:fltVal val="0"/>
                                          </p:val>
                                        </p:tav>
                                        <p:tav tm="100000">
                                          <p:val>
                                            <p:strVal val="#ppt_w"/>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5" presetClass="entr" presetSubtype="0" fill="hold" nodeType="clickEffect">
                                  <p:stCondLst>
                                    <p:cond delay="0"/>
                                  </p:stCondLst>
                                  <p:childTnLst>
                                    <p:set>
                                      <p:cBhvr>
                                        <p:cTn id="24" dur="1" fill="hold">
                                          <p:stCondLst>
                                            <p:cond delay="0"/>
                                          </p:stCondLst>
                                        </p:cTn>
                                        <p:tgtEl>
                                          <p:spTgt spid="7">
                                            <p:txEl>
                                              <p:pRg st="1" end="1"/>
                                            </p:txEl>
                                          </p:spTgt>
                                        </p:tgtEl>
                                        <p:attrNameLst>
                                          <p:attrName>style.visibility</p:attrName>
                                        </p:attrNameLst>
                                      </p:cBhvr>
                                      <p:to>
                                        <p:strVal val="visible"/>
                                      </p:to>
                                    </p:set>
                                    <p:anim calcmode="lin" valueType="num">
                                      <p:cBhvr>
                                        <p:cTn id="25"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6"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7"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8"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9"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30"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31"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32" dur="1000" decel="50000">
                                          <p:stCondLst>
                                            <p:cond delay="0"/>
                                          </p:stCondLst>
                                        </p:cTn>
                                        <p:tgtEl>
                                          <p:spTgt spid="7">
                                            <p:txEl>
                                              <p:pRg st="1" end="1"/>
                                            </p:txEl>
                                          </p:spTgt>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25" presetClass="entr" presetSubtype="0" fill="hold" nodeType="clickEffect">
                                  <p:stCondLst>
                                    <p:cond delay="0"/>
                                  </p:stCondLst>
                                  <p:childTnLst>
                                    <p:set>
                                      <p:cBhvr>
                                        <p:cTn id="36" dur="1" fill="hold">
                                          <p:stCondLst>
                                            <p:cond delay="0"/>
                                          </p:stCondLst>
                                        </p:cTn>
                                        <p:tgtEl>
                                          <p:spTgt spid="7">
                                            <p:txEl>
                                              <p:pRg st="2" end="2"/>
                                            </p:txEl>
                                          </p:spTgt>
                                        </p:tgtEl>
                                        <p:attrNameLst>
                                          <p:attrName>style.visibility</p:attrName>
                                        </p:attrNameLst>
                                      </p:cBhvr>
                                      <p:to>
                                        <p:strVal val="visible"/>
                                      </p:to>
                                    </p:set>
                                    <p:anim calcmode="lin" valueType="num">
                                      <p:cBhvr>
                                        <p:cTn id="37"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8"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9"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40"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41"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42"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43"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44" dur="1000" decel="50000">
                                          <p:stCondLst>
                                            <p:cond delay="0"/>
                                          </p:stCondLst>
                                        </p:cTn>
                                        <p:tgtEl>
                                          <p:spTgt spid="7">
                                            <p:txEl>
                                              <p:pRg st="2" end="2"/>
                                            </p:txEl>
                                          </p:spTgt>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25" presetClass="entr" presetSubtype="0" fill="hold" nodeType="clickEffect">
                                  <p:stCondLst>
                                    <p:cond delay="0"/>
                                  </p:stCondLst>
                                  <p:childTnLst>
                                    <p:set>
                                      <p:cBhvr>
                                        <p:cTn id="48" dur="1" fill="hold">
                                          <p:stCondLst>
                                            <p:cond delay="0"/>
                                          </p:stCondLst>
                                        </p:cTn>
                                        <p:tgtEl>
                                          <p:spTgt spid="7">
                                            <p:txEl>
                                              <p:pRg st="5" end="5"/>
                                            </p:txEl>
                                          </p:spTgt>
                                        </p:tgtEl>
                                        <p:attrNameLst>
                                          <p:attrName>style.visibility</p:attrName>
                                        </p:attrNameLst>
                                      </p:cBhvr>
                                      <p:to>
                                        <p:strVal val="visible"/>
                                      </p:to>
                                    </p:set>
                                    <p:anim calcmode="lin" valueType="num">
                                      <p:cBhvr>
                                        <p:cTn id="49"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50"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51"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52"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53"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54"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55"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56" dur="1000" decel="50000">
                                          <p:stCondLst>
                                            <p:cond delay="0"/>
                                          </p:stCondLst>
                                        </p:cTn>
                                        <p:tgtEl>
                                          <p:spTgt spid="7">
                                            <p:txEl>
                                              <p:pRg st="5" end="5"/>
                                            </p:txEl>
                                          </p:spTgt>
                                        </p:tgtEl>
                                      </p:cBhvr>
                                    </p:animEffect>
                                  </p:childTnLst>
                                </p:cTn>
                              </p:par>
                              <p:par>
                                <p:cTn id="57" presetID="3" presetClass="emph" presetSubtype="2" fill="hold" nodeType="withEffect">
                                  <p:stCondLst>
                                    <p:cond delay="0"/>
                                  </p:stCondLst>
                                  <p:childTnLst>
                                    <p:animClr clrSpc="rgb" dir="cw">
                                      <p:cBhvr override="childStyle">
                                        <p:cTn id="58" dur="2000" fill="hold"/>
                                        <p:tgtEl>
                                          <p:spTgt spid="7">
                                            <p:txEl>
                                              <p:pRg st="0" end="0"/>
                                            </p:txEl>
                                          </p:spTgt>
                                        </p:tgtEl>
                                        <p:attrNameLst>
                                          <p:attrName>style.color</p:attrName>
                                        </p:attrNameLst>
                                      </p:cBhvr>
                                      <p:to>
                                        <a:schemeClr val="hlink"/>
                                      </p:to>
                                    </p:animClr>
                                  </p:childTnLst>
                                </p:cTn>
                              </p:par>
                              <p:par>
                                <p:cTn id="59" presetID="3" presetClass="emph" presetSubtype="2" fill="hold" nodeType="withEffect">
                                  <p:stCondLst>
                                    <p:cond delay="0"/>
                                  </p:stCondLst>
                                  <p:childTnLst>
                                    <p:animClr clrSpc="rgb" dir="cw">
                                      <p:cBhvr override="childStyle">
                                        <p:cTn id="60" dur="2000" fill="hold"/>
                                        <p:tgtEl>
                                          <p:spTgt spid="7">
                                            <p:txEl>
                                              <p:pRg st="1" end="1"/>
                                            </p:txEl>
                                          </p:spTgt>
                                        </p:tgtEl>
                                        <p:attrNameLst>
                                          <p:attrName>style.color</p:attrName>
                                        </p:attrNameLst>
                                      </p:cBhvr>
                                      <p:to>
                                        <a:schemeClr val="hlink"/>
                                      </p:to>
                                    </p:animClr>
                                  </p:childTnLst>
                                </p:cTn>
                              </p:par>
                              <p:par>
                                <p:cTn id="61" presetID="3" presetClass="emph" presetSubtype="2" fill="hold" nodeType="withEffect">
                                  <p:stCondLst>
                                    <p:cond delay="0"/>
                                  </p:stCondLst>
                                  <p:childTnLst>
                                    <p:animClr clrSpc="rgb" dir="cw">
                                      <p:cBhvr override="childStyle">
                                        <p:cTn id="62" dur="2000" fill="hold"/>
                                        <p:tgtEl>
                                          <p:spTgt spid="7">
                                            <p:txEl>
                                              <p:pRg st="2" end="2"/>
                                            </p:txEl>
                                          </p:spTgt>
                                        </p:tgtEl>
                                        <p:attrNameLst>
                                          <p:attrName>style.color</p:attrName>
                                        </p:attrNameLst>
                                      </p:cBhvr>
                                      <p:to>
                                        <a:schemeClr val="hlink"/>
                                      </p:to>
                                    </p:animClr>
                                  </p:childTnLst>
                                </p:cTn>
                              </p:par>
                              <p:par>
                                <p:cTn id="63" presetID="35" presetClass="entr" presetSubtype="0" fill="hold" nodeType="withEffect">
                                  <p:stCondLst>
                                    <p:cond delay="0"/>
                                  </p:stCondLst>
                                  <p:childTnLst>
                                    <p:set>
                                      <p:cBhvr>
                                        <p:cTn id="64" dur="1" fill="hold">
                                          <p:stCondLst>
                                            <p:cond delay="0"/>
                                          </p:stCondLst>
                                        </p:cTn>
                                        <p:tgtEl>
                                          <p:spTgt spid="6"/>
                                        </p:tgtEl>
                                        <p:attrNameLst>
                                          <p:attrName>style.visibility</p:attrName>
                                        </p:attrNameLst>
                                      </p:cBhvr>
                                      <p:to>
                                        <p:strVal val="visible"/>
                                      </p:to>
                                    </p:set>
                                    <p:animEffect transition="in" filter="fade">
                                      <p:cBhvr>
                                        <p:cTn id="65" dur="2000"/>
                                        <p:tgtEl>
                                          <p:spTgt spid="6"/>
                                        </p:tgtEl>
                                      </p:cBhvr>
                                    </p:animEffect>
                                    <p:anim calcmode="lin" valueType="num">
                                      <p:cBhvr>
                                        <p:cTn id="66" dur="2000" fill="hold"/>
                                        <p:tgtEl>
                                          <p:spTgt spid="6"/>
                                        </p:tgtEl>
                                        <p:attrNameLst>
                                          <p:attrName>style.rotation</p:attrName>
                                        </p:attrNameLst>
                                      </p:cBhvr>
                                      <p:tavLst>
                                        <p:tav tm="0">
                                          <p:val>
                                            <p:fltVal val="720"/>
                                          </p:val>
                                        </p:tav>
                                        <p:tav tm="100000">
                                          <p:val>
                                            <p:fltVal val="0"/>
                                          </p:val>
                                        </p:tav>
                                      </p:tavLst>
                                    </p:anim>
                                    <p:anim calcmode="lin" valueType="num">
                                      <p:cBhvr>
                                        <p:cTn id="67" dur="2000" fill="hold"/>
                                        <p:tgtEl>
                                          <p:spTgt spid="6"/>
                                        </p:tgtEl>
                                        <p:attrNameLst>
                                          <p:attrName>ppt_h</p:attrName>
                                        </p:attrNameLst>
                                      </p:cBhvr>
                                      <p:tavLst>
                                        <p:tav tm="0">
                                          <p:val>
                                            <p:fltVal val="0"/>
                                          </p:val>
                                        </p:tav>
                                        <p:tav tm="100000">
                                          <p:val>
                                            <p:strVal val="#ppt_h"/>
                                          </p:val>
                                        </p:tav>
                                      </p:tavLst>
                                    </p:anim>
                                    <p:anim calcmode="lin" valueType="num">
                                      <p:cBhvr>
                                        <p:cTn id="68" dur="2000" fill="hold"/>
                                        <p:tgtEl>
                                          <p:spTgt spid="6"/>
                                        </p:tgtEl>
                                        <p:attrNameLst>
                                          <p:attrName>ppt_w</p:attrName>
                                        </p:attrNameLst>
                                      </p:cBhvr>
                                      <p:tavLst>
                                        <p:tav tm="0">
                                          <p:val>
                                            <p:fltVal val="0"/>
                                          </p:val>
                                        </p:tav>
                                        <p:tav tm="100000">
                                          <p:val>
                                            <p:strVal val="#ppt_w"/>
                                          </p:val>
                                        </p:tav>
                                      </p:tavLst>
                                    </p:anim>
                                  </p:childTnLst>
                                </p:cTn>
                              </p:par>
                            </p:childTnLst>
                          </p:cTn>
                        </p:par>
                      </p:childTnLst>
                    </p:cTn>
                  </p:par>
                  <p:par>
                    <p:cTn id="69" fill="hold" nodeType="clickPar">
                      <p:stCondLst>
                        <p:cond delay="indefinite"/>
                      </p:stCondLst>
                      <p:childTnLst>
                        <p:par>
                          <p:cTn id="70" fill="hold" nodeType="withGroup">
                            <p:stCondLst>
                              <p:cond delay="0"/>
                            </p:stCondLst>
                            <p:childTnLst>
                              <p:par>
                                <p:cTn id="71" presetID="25" presetClass="entr" presetSubtype="0" fill="hold" nodeType="click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anim calcmode="lin" valueType="num">
                                      <p:cBhvr>
                                        <p:cTn id="73"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76"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7">
                                            <p:txEl>
                                              <p:pRg st="6" end="6"/>
                                            </p:txEl>
                                          </p:spTgt>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25" presetClass="entr" presetSubtype="0" fill="hold" nodeType="clickEffect">
                                  <p:stCondLst>
                                    <p:cond delay="0"/>
                                  </p:stCondLst>
                                  <p:childTnLst>
                                    <p:set>
                                      <p:cBhvr>
                                        <p:cTn id="84" dur="1" fill="hold">
                                          <p:stCondLst>
                                            <p:cond delay="0"/>
                                          </p:stCondLst>
                                        </p:cTn>
                                        <p:tgtEl>
                                          <p:spTgt spid="7">
                                            <p:txEl>
                                              <p:pRg st="7" end="7"/>
                                            </p:txEl>
                                          </p:spTgt>
                                        </p:tgtEl>
                                        <p:attrNameLst>
                                          <p:attrName>style.visibility</p:attrName>
                                        </p:attrNameLst>
                                      </p:cBhvr>
                                      <p:to>
                                        <p:strVal val="visible"/>
                                      </p:to>
                                    </p:set>
                                    <p:anim calcmode="lin" valueType="num">
                                      <p:cBhvr>
                                        <p:cTn id="85"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86"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87"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88"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89"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90"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91"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92" dur="1000" decel="50000">
                                          <p:stCondLst>
                                            <p:cond delay="0"/>
                                          </p:stCondLst>
                                        </p:cTn>
                                        <p:tgtEl>
                                          <p:spTgt spid="7">
                                            <p:txEl>
                                              <p:pRg st="7" end="7"/>
                                            </p:txEl>
                                          </p:spTgt>
                                        </p:tgtEl>
                                      </p:cBhvr>
                                    </p:animEffect>
                                  </p:childTnLst>
                                </p:cTn>
                              </p:par>
                            </p:childTnLst>
                          </p:cTn>
                        </p:par>
                      </p:childTnLst>
                    </p:cTn>
                  </p:par>
                  <p:par>
                    <p:cTn id="93" fill="hold" nodeType="clickPar">
                      <p:stCondLst>
                        <p:cond delay="indefinite"/>
                      </p:stCondLst>
                      <p:childTnLst>
                        <p:par>
                          <p:cTn id="94" fill="hold" nodeType="withGroup">
                            <p:stCondLst>
                              <p:cond delay="0"/>
                            </p:stCondLst>
                            <p:childTnLst>
                              <p:par>
                                <p:cTn id="95" presetID="25" presetClass="entr" presetSubtype="0" fill="hold" nodeType="clickEffect">
                                  <p:stCondLst>
                                    <p:cond delay="0"/>
                                  </p:stCondLst>
                                  <p:childTnLst>
                                    <p:set>
                                      <p:cBhvr>
                                        <p:cTn id="96" dur="1" fill="hold">
                                          <p:stCondLst>
                                            <p:cond delay="0"/>
                                          </p:stCondLst>
                                        </p:cTn>
                                        <p:tgtEl>
                                          <p:spTgt spid="7">
                                            <p:txEl>
                                              <p:pRg st="8" end="8"/>
                                            </p:txEl>
                                          </p:spTgt>
                                        </p:tgtEl>
                                        <p:attrNameLst>
                                          <p:attrName>style.visibility</p:attrName>
                                        </p:attrNameLst>
                                      </p:cBhvr>
                                      <p:to>
                                        <p:strVal val="visible"/>
                                      </p:to>
                                    </p:set>
                                    <p:anim calcmode="lin" valueType="num">
                                      <p:cBhvr>
                                        <p:cTn id="97" dur="500" decel="50000" fill="hold">
                                          <p:stCondLst>
                                            <p:cond delay="0"/>
                                          </p:stCondLst>
                                        </p:cTn>
                                        <p:tgtEl>
                                          <p:spTgt spid="7">
                                            <p:txEl>
                                              <p:pRg st="8" end="8"/>
                                            </p:txEl>
                                          </p:spTgt>
                                        </p:tgtEl>
                                        <p:attrNameLst>
                                          <p:attrName>style.rotation</p:attrName>
                                        </p:attrNameLst>
                                      </p:cBhvr>
                                      <p:tavLst>
                                        <p:tav tm="0">
                                          <p:val>
                                            <p:fltVal val="-90"/>
                                          </p:val>
                                        </p:tav>
                                        <p:tav tm="100000">
                                          <p:val>
                                            <p:fltVal val="0"/>
                                          </p:val>
                                        </p:tav>
                                      </p:tavLst>
                                    </p:anim>
                                    <p:anim calcmode="lin" valueType="num">
                                      <p:cBhvr>
                                        <p:cTn id="98" dur="500" decel="50000" fill="hold">
                                          <p:stCondLst>
                                            <p:cond delay="0"/>
                                          </p:stCondLst>
                                        </p:cTn>
                                        <p:tgtEl>
                                          <p:spTgt spid="7">
                                            <p:txEl>
                                              <p:pRg st="8" end="8"/>
                                            </p:txEl>
                                          </p:spTgt>
                                        </p:tgtEl>
                                        <p:attrNameLst>
                                          <p:attrName>ppt_w</p:attrName>
                                        </p:attrNameLst>
                                      </p:cBhvr>
                                      <p:tavLst>
                                        <p:tav tm="0">
                                          <p:val>
                                            <p:strVal val="#ppt_w"/>
                                          </p:val>
                                        </p:tav>
                                        <p:tav tm="100000">
                                          <p:val>
                                            <p:strVal val="#ppt_w*.05"/>
                                          </p:val>
                                        </p:tav>
                                      </p:tavLst>
                                    </p:anim>
                                    <p:anim calcmode="lin" valueType="num">
                                      <p:cBhvr>
                                        <p:cTn id="99" dur="500" accel="50000" fill="hold">
                                          <p:stCondLst>
                                            <p:cond delay="500"/>
                                          </p:stCondLst>
                                        </p:cTn>
                                        <p:tgtEl>
                                          <p:spTgt spid="7">
                                            <p:txEl>
                                              <p:pRg st="8" end="8"/>
                                            </p:txEl>
                                          </p:spTgt>
                                        </p:tgtEl>
                                        <p:attrNameLst>
                                          <p:attrName>ppt_w</p:attrName>
                                        </p:attrNameLst>
                                      </p:cBhvr>
                                      <p:tavLst>
                                        <p:tav tm="0">
                                          <p:val>
                                            <p:strVal val="#ppt_w*.05"/>
                                          </p:val>
                                        </p:tav>
                                        <p:tav tm="100000">
                                          <p:val>
                                            <p:strVal val="#ppt_w"/>
                                          </p:val>
                                        </p:tav>
                                      </p:tavLst>
                                    </p:anim>
                                    <p:anim calcmode="lin" valueType="num">
                                      <p:cBhvr>
                                        <p:cTn id="100" dur="1000" fill="hold"/>
                                        <p:tgtEl>
                                          <p:spTgt spid="7">
                                            <p:txEl>
                                              <p:pRg st="8" end="8"/>
                                            </p:txEl>
                                          </p:spTgt>
                                        </p:tgtEl>
                                        <p:attrNameLst>
                                          <p:attrName>ppt_h</p:attrName>
                                        </p:attrNameLst>
                                      </p:cBhvr>
                                      <p:tavLst>
                                        <p:tav tm="0">
                                          <p:val>
                                            <p:strVal val="#ppt_h"/>
                                          </p:val>
                                        </p:tav>
                                        <p:tav tm="100000">
                                          <p:val>
                                            <p:strVal val="#ppt_h"/>
                                          </p:val>
                                        </p:tav>
                                      </p:tavLst>
                                    </p:anim>
                                    <p:anim calcmode="lin" valueType="num">
                                      <p:cBhvr>
                                        <p:cTn id="101" dur="500" decel="50000" fill="hold">
                                          <p:stCondLst>
                                            <p:cond delay="0"/>
                                          </p:stCondLst>
                                        </p:cTn>
                                        <p:tgtEl>
                                          <p:spTgt spid="7">
                                            <p:txEl>
                                              <p:pRg st="8" end="8"/>
                                            </p:txEl>
                                          </p:spTgt>
                                        </p:tgtEl>
                                        <p:attrNameLst>
                                          <p:attrName>ppt_x</p:attrName>
                                        </p:attrNameLst>
                                      </p:cBhvr>
                                      <p:tavLst>
                                        <p:tav tm="0">
                                          <p:val>
                                            <p:strVal val="#ppt_x+.4"/>
                                          </p:val>
                                        </p:tav>
                                        <p:tav tm="100000">
                                          <p:val>
                                            <p:strVal val="#ppt_x"/>
                                          </p:val>
                                        </p:tav>
                                      </p:tavLst>
                                    </p:anim>
                                    <p:anim calcmode="lin" valueType="num">
                                      <p:cBhvr>
                                        <p:cTn id="102" dur="500" decel="50000" fill="hold">
                                          <p:stCondLst>
                                            <p:cond delay="0"/>
                                          </p:stCondLst>
                                        </p:cTn>
                                        <p:tgtEl>
                                          <p:spTgt spid="7">
                                            <p:txEl>
                                              <p:pRg st="8" end="8"/>
                                            </p:txEl>
                                          </p:spTgt>
                                        </p:tgtEl>
                                        <p:attrNameLst>
                                          <p:attrName>ppt_y</p:attrName>
                                        </p:attrNameLst>
                                      </p:cBhvr>
                                      <p:tavLst>
                                        <p:tav tm="0">
                                          <p:val>
                                            <p:strVal val="#ppt_y-.2"/>
                                          </p:val>
                                        </p:tav>
                                        <p:tav tm="100000">
                                          <p:val>
                                            <p:strVal val="#ppt_y+.1"/>
                                          </p:val>
                                        </p:tav>
                                      </p:tavLst>
                                    </p:anim>
                                    <p:anim calcmode="lin" valueType="num">
                                      <p:cBhvr>
                                        <p:cTn id="103" dur="500" accel="50000" fill="hold">
                                          <p:stCondLst>
                                            <p:cond delay="500"/>
                                          </p:stCondLst>
                                        </p:cTn>
                                        <p:tgtEl>
                                          <p:spTgt spid="7">
                                            <p:txEl>
                                              <p:pRg st="8" end="8"/>
                                            </p:txEl>
                                          </p:spTgt>
                                        </p:tgtEl>
                                        <p:attrNameLst>
                                          <p:attrName>ppt_y</p:attrName>
                                        </p:attrNameLst>
                                      </p:cBhvr>
                                      <p:tavLst>
                                        <p:tav tm="0">
                                          <p:val>
                                            <p:strVal val="#ppt_y+.1"/>
                                          </p:val>
                                        </p:tav>
                                        <p:tav tm="100000">
                                          <p:val>
                                            <p:strVal val="#ppt_y"/>
                                          </p:val>
                                        </p:tav>
                                      </p:tavLst>
                                    </p:anim>
                                    <p:animEffect transition="in" filter="fade">
                                      <p:cBhvr>
                                        <p:cTn id="104" dur="1000" decel="50000">
                                          <p:stCondLst>
                                            <p:cond delay="0"/>
                                          </p:stCondLst>
                                        </p:cTn>
                                        <p:tgtEl>
                                          <p:spTgt spid="7">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7938" y="912813"/>
            <a:ext cx="9144001" cy="5586412"/>
          </a:xfrm>
          <a:prstGeom prst="rect">
            <a:avLst/>
          </a:prstGeom>
          <a:noFill/>
        </p:spPr>
        <p:txBody>
          <a:bodyPr>
            <a:spAutoFit/>
          </a:bodyPr>
          <a:lstStyle/>
          <a:p>
            <a:pPr algn="ctr">
              <a:spcAft>
                <a:spcPts val="600"/>
              </a:spcAft>
              <a:defRPr/>
            </a:pPr>
            <a:r>
              <a:rPr lang="en-GB" sz="2400" b="1" dirty="0">
                <a:cs typeface="+mn-cs"/>
              </a:rPr>
              <a:t>IET Guidance Notes</a:t>
            </a:r>
            <a:endParaRPr lang="en-GB" sz="2400" dirty="0">
              <a:cs typeface="+mn-cs"/>
            </a:endParaRPr>
          </a:p>
          <a:p>
            <a:pPr>
              <a:spcAft>
                <a:spcPts val="600"/>
              </a:spcAft>
              <a:defRPr/>
            </a:pPr>
            <a:r>
              <a:rPr lang="en-GB" sz="2400" dirty="0">
                <a:cs typeface="+mn-cs"/>
              </a:rPr>
              <a:t>The IET issues a number of Guidance Notes based on different topics. They provide additional clarification on how to implement and comply with BS 7671. Current titles are:</a:t>
            </a:r>
          </a:p>
          <a:p>
            <a:pPr marL="531813" indent="-531813">
              <a:spcAft>
                <a:spcPts val="600"/>
              </a:spcAft>
              <a:buFont typeface="Arial" pitchFamily="34" charset="0"/>
              <a:buChar char="•"/>
              <a:defRPr/>
            </a:pPr>
            <a:r>
              <a:rPr lang="en-GB" sz="2400" i="1" dirty="0">
                <a:cs typeface="+mn-cs"/>
              </a:rPr>
              <a:t>Guidance Note 1: Selection and Erection</a:t>
            </a:r>
            <a:r>
              <a:rPr lang="en-GB" sz="2400" dirty="0">
                <a:cs typeface="+mn-cs"/>
              </a:rPr>
              <a:t>, 7</a:t>
            </a:r>
            <a:r>
              <a:rPr lang="en-GB" sz="2400" baseline="30000" dirty="0">
                <a:cs typeface="+mn-cs"/>
              </a:rPr>
              <a:t>th</a:t>
            </a:r>
            <a:r>
              <a:rPr lang="en-GB" sz="2400" dirty="0">
                <a:cs typeface="+mn-cs"/>
              </a:rPr>
              <a:t> Edition</a:t>
            </a:r>
          </a:p>
          <a:p>
            <a:pPr marL="531813" indent="-531813">
              <a:spcAft>
                <a:spcPts val="600"/>
              </a:spcAft>
              <a:buFont typeface="Arial" pitchFamily="34" charset="0"/>
              <a:buChar char="•"/>
              <a:defRPr/>
            </a:pPr>
            <a:r>
              <a:rPr lang="en-GB" sz="2400" i="1" dirty="0">
                <a:cs typeface="+mn-cs"/>
              </a:rPr>
              <a:t>Guidance Note 2: Isolation and Switching</a:t>
            </a:r>
            <a:r>
              <a:rPr lang="en-GB" sz="2400" dirty="0">
                <a:cs typeface="+mn-cs"/>
              </a:rPr>
              <a:t>, </a:t>
            </a:r>
            <a:r>
              <a:rPr lang="en-GB" sz="2400" dirty="0"/>
              <a:t>7</a:t>
            </a:r>
            <a:r>
              <a:rPr lang="en-GB" sz="2400" baseline="30000" dirty="0"/>
              <a:t>th</a:t>
            </a:r>
            <a:r>
              <a:rPr lang="en-GB" sz="2400" dirty="0"/>
              <a:t> Edition</a:t>
            </a:r>
          </a:p>
          <a:p>
            <a:pPr marL="531813" indent="-531813">
              <a:spcAft>
                <a:spcPts val="600"/>
              </a:spcAft>
              <a:buFont typeface="Arial" pitchFamily="34" charset="0"/>
              <a:buChar char="•"/>
              <a:defRPr/>
            </a:pPr>
            <a:r>
              <a:rPr lang="en-GB" sz="2400" i="1" dirty="0">
                <a:cs typeface="+mn-cs"/>
              </a:rPr>
              <a:t>Guidance Note 3: Inspection and Testing</a:t>
            </a:r>
            <a:r>
              <a:rPr lang="en-GB" sz="2400" dirty="0">
                <a:cs typeface="+mn-cs"/>
              </a:rPr>
              <a:t>, </a:t>
            </a:r>
            <a:r>
              <a:rPr lang="en-GB" sz="2400" dirty="0"/>
              <a:t>7</a:t>
            </a:r>
            <a:r>
              <a:rPr lang="en-GB" sz="2400" baseline="30000" dirty="0"/>
              <a:t>th</a:t>
            </a:r>
            <a:r>
              <a:rPr lang="en-GB" sz="2400" dirty="0"/>
              <a:t> Edition</a:t>
            </a:r>
          </a:p>
          <a:p>
            <a:pPr marL="531813" indent="-531813">
              <a:spcAft>
                <a:spcPts val="600"/>
              </a:spcAft>
              <a:buFont typeface="Arial" pitchFamily="34" charset="0"/>
              <a:buChar char="•"/>
              <a:defRPr/>
            </a:pPr>
            <a:r>
              <a:rPr lang="en-GB" sz="2400" i="1" dirty="0">
                <a:cs typeface="+mn-cs"/>
              </a:rPr>
              <a:t>Guidance Note 4: Protection Against Fire</a:t>
            </a:r>
            <a:r>
              <a:rPr lang="en-GB" sz="2400" dirty="0">
                <a:cs typeface="+mn-cs"/>
              </a:rPr>
              <a:t>, </a:t>
            </a:r>
            <a:r>
              <a:rPr lang="en-GB" sz="2400" dirty="0"/>
              <a:t>7</a:t>
            </a:r>
            <a:r>
              <a:rPr lang="en-GB" sz="2400" baseline="30000" dirty="0"/>
              <a:t>th</a:t>
            </a:r>
            <a:r>
              <a:rPr lang="en-GB" sz="2400" dirty="0"/>
              <a:t> Edition</a:t>
            </a:r>
          </a:p>
          <a:p>
            <a:pPr marL="531813" indent="-531813">
              <a:spcAft>
                <a:spcPts val="600"/>
              </a:spcAft>
              <a:buFont typeface="Arial" pitchFamily="34" charset="0"/>
              <a:buChar char="•"/>
              <a:defRPr/>
            </a:pPr>
            <a:r>
              <a:rPr lang="en-GB" sz="2400" i="1" dirty="0">
                <a:cs typeface="+mn-cs"/>
              </a:rPr>
              <a:t>Guidance Note 5: Protection Against Electric Shock</a:t>
            </a:r>
            <a:r>
              <a:rPr lang="en-GB" sz="2400" dirty="0">
                <a:cs typeface="+mn-cs"/>
              </a:rPr>
              <a:t>, </a:t>
            </a:r>
            <a:r>
              <a:rPr lang="en-GB" sz="2400" dirty="0"/>
              <a:t>7</a:t>
            </a:r>
            <a:r>
              <a:rPr lang="en-GB" sz="2400" baseline="30000" dirty="0"/>
              <a:t>th</a:t>
            </a:r>
            <a:r>
              <a:rPr lang="en-GB" sz="2400" dirty="0"/>
              <a:t> Edition</a:t>
            </a:r>
          </a:p>
          <a:p>
            <a:pPr marL="531813" indent="-531813">
              <a:spcAft>
                <a:spcPts val="600"/>
              </a:spcAft>
              <a:buFont typeface="Arial" pitchFamily="34" charset="0"/>
              <a:buChar char="•"/>
              <a:defRPr/>
            </a:pPr>
            <a:r>
              <a:rPr lang="en-GB" sz="2400" i="1" dirty="0">
                <a:cs typeface="+mn-cs"/>
              </a:rPr>
              <a:t>Guidance Note 6: Protection Against Overcurrent</a:t>
            </a:r>
            <a:r>
              <a:rPr lang="en-GB" sz="2400" dirty="0">
                <a:cs typeface="+mn-cs"/>
              </a:rPr>
              <a:t>, </a:t>
            </a:r>
            <a:r>
              <a:rPr lang="en-GB" sz="2400" dirty="0"/>
              <a:t>7</a:t>
            </a:r>
            <a:r>
              <a:rPr lang="en-GB" sz="2400" baseline="30000" dirty="0"/>
              <a:t>th</a:t>
            </a:r>
            <a:r>
              <a:rPr lang="en-GB" sz="2400" dirty="0"/>
              <a:t> Edition</a:t>
            </a:r>
          </a:p>
          <a:p>
            <a:pPr marL="531813" indent="-531813">
              <a:spcAft>
                <a:spcPts val="600"/>
              </a:spcAft>
              <a:buFont typeface="Arial" pitchFamily="34" charset="0"/>
              <a:buChar char="•"/>
              <a:defRPr/>
            </a:pPr>
            <a:r>
              <a:rPr lang="en-GB" sz="2400" i="1" dirty="0">
                <a:cs typeface="+mn-cs"/>
              </a:rPr>
              <a:t>Guidance Note 7: Special Location</a:t>
            </a:r>
            <a:r>
              <a:rPr lang="en-GB" sz="2400" dirty="0">
                <a:cs typeface="+mn-cs"/>
              </a:rPr>
              <a:t>, 5</a:t>
            </a:r>
            <a:r>
              <a:rPr lang="en-GB" sz="2400" baseline="30000" dirty="0">
                <a:cs typeface="+mn-cs"/>
              </a:rPr>
              <a:t>th</a:t>
            </a:r>
            <a:r>
              <a:rPr lang="en-GB" sz="2400" dirty="0">
                <a:cs typeface="+mn-cs"/>
              </a:rPr>
              <a:t> Edition</a:t>
            </a:r>
          </a:p>
          <a:p>
            <a:pPr marL="531813" indent="-531813">
              <a:spcAft>
                <a:spcPts val="600"/>
              </a:spcAft>
              <a:buFont typeface="Arial" pitchFamily="34" charset="0"/>
              <a:buChar char="•"/>
              <a:defRPr/>
            </a:pPr>
            <a:r>
              <a:rPr lang="en-GB" sz="2400" i="1" dirty="0">
                <a:cs typeface="+mn-cs"/>
              </a:rPr>
              <a:t>Guidance Note 8: Earthing and Bonding</a:t>
            </a:r>
            <a:r>
              <a:rPr lang="en-GB" sz="2400">
                <a:cs typeface="+mn-cs"/>
              </a:rPr>
              <a:t>, 3</a:t>
            </a:r>
            <a:r>
              <a:rPr lang="en-GB" sz="2400" baseline="30000">
                <a:cs typeface="+mn-cs"/>
              </a:rPr>
              <a:t>rd</a:t>
            </a:r>
            <a:r>
              <a:rPr lang="en-GB" sz="2400">
                <a:cs typeface="+mn-cs"/>
              </a:rPr>
              <a:t> Edition</a:t>
            </a:r>
            <a:r>
              <a:rPr lang="en-GB" sz="2400" dirty="0">
                <a:cs typeface="+mn-cs"/>
              </a:rPr>
              <a:t>.</a:t>
            </a:r>
          </a:p>
        </p:txBody>
      </p:sp>
      <p:cxnSp>
        <p:nvCxnSpPr>
          <p:cNvPr id="8" name="Straight Connector 7"/>
          <p:cNvCxnSpPr/>
          <p:nvPr/>
        </p:nvCxnSpPr>
        <p:spPr>
          <a:xfrm>
            <a:off x="3059113" y="6453188"/>
            <a:ext cx="31686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25" presetClass="entr" presetSubtype="0" fill="hold" nodeType="clickEffect">
                                  <p:stCondLst>
                                    <p:cond delay="0"/>
                                  </p:stCondLst>
                                  <p:childTnLst>
                                    <p:set>
                                      <p:cBhvr>
                                        <p:cTn id="66" dur="1" fill="hold">
                                          <p:stCondLst>
                                            <p:cond delay="0"/>
                                          </p:stCondLst>
                                        </p:cTn>
                                        <p:tgtEl>
                                          <p:spTgt spid="7">
                                            <p:txEl>
                                              <p:pRg st="5" end="5"/>
                                            </p:txEl>
                                          </p:spTgt>
                                        </p:tgtEl>
                                        <p:attrNameLst>
                                          <p:attrName>style.visibility</p:attrName>
                                        </p:attrNameLst>
                                      </p:cBhvr>
                                      <p:to>
                                        <p:strVal val="visible"/>
                                      </p:to>
                                    </p:set>
                                    <p:anim calcmode="lin" valueType="num">
                                      <p:cBhvr>
                                        <p:cTn id="67"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8"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9"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0"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1"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72"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73"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74" dur="1000" decel="50000">
                                          <p:stCondLst>
                                            <p:cond delay="0"/>
                                          </p:stCondLst>
                                        </p:cTn>
                                        <p:tgtEl>
                                          <p:spTgt spid="7">
                                            <p:txEl>
                                              <p:pRg st="5" end="5"/>
                                            </p:txEl>
                                          </p:spTgt>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25" presetClass="entr" presetSubtype="0" fill="hold" nodeType="clickEffect">
                                  <p:stCondLst>
                                    <p:cond delay="0"/>
                                  </p:stCondLst>
                                  <p:childTnLst>
                                    <p:set>
                                      <p:cBhvr>
                                        <p:cTn id="78" dur="1" fill="hold">
                                          <p:stCondLst>
                                            <p:cond delay="0"/>
                                          </p:stCondLst>
                                        </p:cTn>
                                        <p:tgtEl>
                                          <p:spTgt spid="7">
                                            <p:txEl>
                                              <p:pRg st="6" end="6"/>
                                            </p:txEl>
                                          </p:spTgt>
                                        </p:tgtEl>
                                        <p:attrNameLst>
                                          <p:attrName>style.visibility</p:attrName>
                                        </p:attrNameLst>
                                      </p:cBhvr>
                                      <p:to>
                                        <p:strVal val="visible"/>
                                      </p:to>
                                    </p:set>
                                    <p:anim calcmode="lin" valueType="num">
                                      <p:cBhvr>
                                        <p:cTn id="79"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80"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81"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82"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83"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84"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85"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86" dur="1000" decel="50000">
                                          <p:stCondLst>
                                            <p:cond delay="0"/>
                                          </p:stCondLst>
                                        </p:cTn>
                                        <p:tgtEl>
                                          <p:spTgt spid="7">
                                            <p:txEl>
                                              <p:pRg st="6" end="6"/>
                                            </p:txEl>
                                          </p:spTgt>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25" presetClass="entr" presetSubtype="0" fill="hold" nodeType="clickEffect">
                                  <p:stCondLst>
                                    <p:cond delay="0"/>
                                  </p:stCondLst>
                                  <p:childTnLst>
                                    <p:set>
                                      <p:cBhvr>
                                        <p:cTn id="90" dur="1" fill="hold">
                                          <p:stCondLst>
                                            <p:cond delay="0"/>
                                          </p:stCondLst>
                                        </p:cTn>
                                        <p:tgtEl>
                                          <p:spTgt spid="7">
                                            <p:txEl>
                                              <p:pRg st="7" end="7"/>
                                            </p:txEl>
                                          </p:spTgt>
                                        </p:tgtEl>
                                        <p:attrNameLst>
                                          <p:attrName>style.visibility</p:attrName>
                                        </p:attrNameLst>
                                      </p:cBhvr>
                                      <p:to>
                                        <p:strVal val="visible"/>
                                      </p:to>
                                    </p:set>
                                    <p:anim calcmode="lin" valueType="num">
                                      <p:cBhvr>
                                        <p:cTn id="91"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92"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93"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94"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95"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96"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97"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98" dur="1000" decel="50000">
                                          <p:stCondLst>
                                            <p:cond delay="0"/>
                                          </p:stCondLst>
                                        </p:cTn>
                                        <p:tgtEl>
                                          <p:spTgt spid="7">
                                            <p:txEl>
                                              <p:pRg st="7" end="7"/>
                                            </p:txEl>
                                          </p:spTgt>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25" presetClass="entr" presetSubtype="0" fill="hold" nodeType="clickEffect">
                                  <p:stCondLst>
                                    <p:cond delay="0"/>
                                  </p:stCondLst>
                                  <p:childTnLst>
                                    <p:set>
                                      <p:cBhvr>
                                        <p:cTn id="102" dur="1" fill="hold">
                                          <p:stCondLst>
                                            <p:cond delay="0"/>
                                          </p:stCondLst>
                                        </p:cTn>
                                        <p:tgtEl>
                                          <p:spTgt spid="7">
                                            <p:txEl>
                                              <p:pRg st="8" end="8"/>
                                            </p:txEl>
                                          </p:spTgt>
                                        </p:tgtEl>
                                        <p:attrNameLst>
                                          <p:attrName>style.visibility</p:attrName>
                                        </p:attrNameLst>
                                      </p:cBhvr>
                                      <p:to>
                                        <p:strVal val="visible"/>
                                      </p:to>
                                    </p:set>
                                    <p:anim calcmode="lin" valueType="num">
                                      <p:cBhvr>
                                        <p:cTn id="103" dur="500" decel="50000" fill="hold">
                                          <p:stCondLst>
                                            <p:cond delay="0"/>
                                          </p:stCondLst>
                                        </p:cTn>
                                        <p:tgtEl>
                                          <p:spTgt spid="7">
                                            <p:txEl>
                                              <p:pRg st="8" end="8"/>
                                            </p:txEl>
                                          </p:spTgt>
                                        </p:tgtEl>
                                        <p:attrNameLst>
                                          <p:attrName>style.rotation</p:attrName>
                                        </p:attrNameLst>
                                      </p:cBhvr>
                                      <p:tavLst>
                                        <p:tav tm="0">
                                          <p:val>
                                            <p:fltVal val="-90"/>
                                          </p:val>
                                        </p:tav>
                                        <p:tav tm="100000">
                                          <p:val>
                                            <p:fltVal val="0"/>
                                          </p:val>
                                        </p:tav>
                                      </p:tavLst>
                                    </p:anim>
                                    <p:anim calcmode="lin" valueType="num">
                                      <p:cBhvr>
                                        <p:cTn id="104" dur="500" decel="50000" fill="hold">
                                          <p:stCondLst>
                                            <p:cond delay="0"/>
                                          </p:stCondLst>
                                        </p:cTn>
                                        <p:tgtEl>
                                          <p:spTgt spid="7">
                                            <p:txEl>
                                              <p:pRg st="8" end="8"/>
                                            </p:txEl>
                                          </p:spTgt>
                                        </p:tgtEl>
                                        <p:attrNameLst>
                                          <p:attrName>ppt_w</p:attrName>
                                        </p:attrNameLst>
                                      </p:cBhvr>
                                      <p:tavLst>
                                        <p:tav tm="0">
                                          <p:val>
                                            <p:strVal val="#ppt_w"/>
                                          </p:val>
                                        </p:tav>
                                        <p:tav tm="100000">
                                          <p:val>
                                            <p:strVal val="#ppt_w*.05"/>
                                          </p:val>
                                        </p:tav>
                                      </p:tavLst>
                                    </p:anim>
                                    <p:anim calcmode="lin" valueType="num">
                                      <p:cBhvr>
                                        <p:cTn id="105" dur="500" accel="50000" fill="hold">
                                          <p:stCondLst>
                                            <p:cond delay="500"/>
                                          </p:stCondLst>
                                        </p:cTn>
                                        <p:tgtEl>
                                          <p:spTgt spid="7">
                                            <p:txEl>
                                              <p:pRg st="8" end="8"/>
                                            </p:txEl>
                                          </p:spTgt>
                                        </p:tgtEl>
                                        <p:attrNameLst>
                                          <p:attrName>ppt_w</p:attrName>
                                        </p:attrNameLst>
                                      </p:cBhvr>
                                      <p:tavLst>
                                        <p:tav tm="0">
                                          <p:val>
                                            <p:strVal val="#ppt_w*.05"/>
                                          </p:val>
                                        </p:tav>
                                        <p:tav tm="100000">
                                          <p:val>
                                            <p:strVal val="#ppt_w"/>
                                          </p:val>
                                        </p:tav>
                                      </p:tavLst>
                                    </p:anim>
                                    <p:anim calcmode="lin" valueType="num">
                                      <p:cBhvr>
                                        <p:cTn id="106" dur="1000" fill="hold"/>
                                        <p:tgtEl>
                                          <p:spTgt spid="7">
                                            <p:txEl>
                                              <p:pRg st="8" end="8"/>
                                            </p:txEl>
                                          </p:spTgt>
                                        </p:tgtEl>
                                        <p:attrNameLst>
                                          <p:attrName>ppt_h</p:attrName>
                                        </p:attrNameLst>
                                      </p:cBhvr>
                                      <p:tavLst>
                                        <p:tav tm="0">
                                          <p:val>
                                            <p:strVal val="#ppt_h"/>
                                          </p:val>
                                        </p:tav>
                                        <p:tav tm="100000">
                                          <p:val>
                                            <p:strVal val="#ppt_h"/>
                                          </p:val>
                                        </p:tav>
                                      </p:tavLst>
                                    </p:anim>
                                    <p:anim calcmode="lin" valueType="num">
                                      <p:cBhvr>
                                        <p:cTn id="107" dur="500" decel="50000" fill="hold">
                                          <p:stCondLst>
                                            <p:cond delay="0"/>
                                          </p:stCondLst>
                                        </p:cTn>
                                        <p:tgtEl>
                                          <p:spTgt spid="7">
                                            <p:txEl>
                                              <p:pRg st="8" end="8"/>
                                            </p:txEl>
                                          </p:spTgt>
                                        </p:tgtEl>
                                        <p:attrNameLst>
                                          <p:attrName>ppt_x</p:attrName>
                                        </p:attrNameLst>
                                      </p:cBhvr>
                                      <p:tavLst>
                                        <p:tav tm="0">
                                          <p:val>
                                            <p:strVal val="#ppt_x+.4"/>
                                          </p:val>
                                        </p:tav>
                                        <p:tav tm="100000">
                                          <p:val>
                                            <p:strVal val="#ppt_x"/>
                                          </p:val>
                                        </p:tav>
                                      </p:tavLst>
                                    </p:anim>
                                    <p:anim calcmode="lin" valueType="num">
                                      <p:cBhvr>
                                        <p:cTn id="108" dur="500" decel="50000" fill="hold">
                                          <p:stCondLst>
                                            <p:cond delay="0"/>
                                          </p:stCondLst>
                                        </p:cTn>
                                        <p:tgtEl>
                                          <p:spTgt spid="7">
                                            <p:txEl>
                                              <p:pRg st="8" end="8"/>
                                            </p:txEl>
                                          </p:spTgt>
                                        </p:tgtEl>
                                        <p:attrNameLst>
                                          <p:attrName>ppt_y</p:attrName>
                                        </p:attrNameLst>
                                      </p:cBhvr>
                                      <p:tavLst>
                                        <p:tav tm="0">
                                          <p:val>
                                            <p:strVal val="#ppt_y-.2"/>
                                          </p:val>
                                        </p:tav>
                                        <p:tav tm="100000">
                                          <p:val>
                                            <p:strVal val="#ppt_y+.1"/>
                                          </p:val>
                                        </p:tav>
                                      </p:tavLst>
                                    </p:anim>
                                    <p:anim calcmode="lin" valueType="num">
                                      <p:cBhvr>
                                        <p:cTn id="109" dur="500" accel="50000" fill="hold">
                                          <p:stCondLst>
                                            <p:cond delay="500"/>
                                          </p:stCondLst>
                                        </p:cTn>
                                        <p:tgtEl>
                                          <p:spTgt spid="7">
                                            <p:txEl>
                                              <p:pRg st="8" end="8"/>
                                            </p:txEl>
                                          </p:spTgt>
                                        </p:tgtEl>
                                        <p:attrNameLst>
                                          <p:attrName>ppt_y</p:attrName>
                                        </p:attrNameLst>
                                      </p:cBhvr>
                                      <p:tavLst>
                                        <p:tav tm="0">
                                          <p:val>
                                            <p:strVal val="#ppt_y+.1"/>
                                          </p:val>
                                        </p:tav>
                                        <p:tav tm="100000">
                                          <p:val>
                                            <p:strVal val="#ppt_y"/>
                                          </p:val>
                                        </p:tav>
                                      </p:tavLst>
                                    </p:anim>
                                    <p:animEffect transition="in" filter="fade">
                                      <p:cBhvr>
                                        <p:cTn id="110" dur="1000" decel="50000">
                                          <p:stCondLst>
                                            <p:cond delay="0"/>
                                          </p:stCondLst>
                                        </p:cTn>
                                        <p:tgtEl>
                                          <p:spTgt spid="7">
                                            <p:txEl>
                                              <p:pRg st="8" end="8"/>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25" presetClass="entr" presetSubtype="0" fill="hold" nodeType="clickEffect">
                                  <p:stCondLst>
                                    <p:cond delay="0"/>
                                  </p:stCondLst>
                                  <p:childTnLst>
                                    <p:set>
                                      <p:cBhvr>
                                        <p:cTn id="114" dur="1" fill="hold">
                                          <p:stCondLst>
                                            <p:cond delay="0"/>
                                          </p:stCondLst>
                                        </p:cTn>
                                        <p:tgtEl>
                                          <p:spTgt spid="7">
                                            <p:txEl>
                                              <p:pRg st="9" end="9"/>
                                            </p:txEl>
                                          </p:spTgt>
                                        </p:tgtEl>
                                        <p:attrNameLst>
                                          <p:attrName>style.visibility</p:attrName>
                                        </p:attrNameLst>
                                      </p:cBhvr>
                                      <p:to>
                                        <p:strVal val="visible"/>
                                      </p:to>
                                    </p:set>
                                    <p:anim calcmode="lin" valueType="num">
                                      <p:cBhvr>
                                        <p:cTn id="115" dur="500" decel="50000" fill="hold">
                                          <p:stCondLst>
                                            <p:cond delay="0"/>
                                          </p:stCondLst>
                                        </p:cTn>
                                        <p:tgtEl>
                                          <p:spTgt spid="7">
                                            <p:txEl>
                                              <p:pRg st="9" end="9"/>
                                            </p:txEl>
                                          </p:spTgt>
                                        </p:tgtEl>
                                        <p:attrNameLst>
                                          <p:attrName>style.rotation</p:attrName>
                                        </p:attrNameLst>
                                      </p:cBhvr>
                                      <p:tavLst>
                                        <p:tav tm="0">
                                          <p:val>
                                            <p:fltVal val="-90"/>
                                          </p:val>
                                        </p:tav>
                                        <p:tav tm="100000">
                                          <p:val>
                                            <p:fltVal val="0"/>
                                          </p:val>
                                        </p:tav>
                                      </p:tavLst>
                                    </p:anim>
                                    <p:anim calcmode="lin" valueType="num">
                                      <p:cBhvr>
                                        <p:cTn id="116" dur="500" decel="50000" fill="hold">
                                          <p:stCondLst>
                                            <p:cond delay="0"/>
                                          </p:stCondLst>
                                        </p:cTn>
                                        <p:tgtEl>
                                          <p:spTgt spid="7">
                                            <p:txEl>
                                              <p:pRg st="9" end="9"/>
                                            </p:txEl>
                                          </p:spTgt>
                                        </p:tgtEl>
                                        <p:attrNameLst>
                                          <p:attrName>ppt_w</p:attrName>
                                        </p:attrNameLst>
                                      </p:cBhvr>
                                      <p:tavLst>
                                        <p:tav tm="0">
                                          <p:val>
                                            <p:strVal val="#ppt_w"/>
                                          </p:val>
                                        </p:tav>
                                        <p:tav tm="100000">
                                          <p:val>
                                            <p:strVal val="#ppt_w*.05"/>
                                          </p:val>
                                        </p:tav>
                                      </p:tavLst>
                                    </p:anim>
                                    <p:anim calcmode="lin" valueType="num">
                                      <p:cBhvr>
                                        <p:cTn id="117" dur="500" accel="50000" fill="hold">
                                          <p:stCondLst>
                                            <p:cond delay="500"/>
                                          </p:stCondLst>
                                        </p:cTn>
                                        <p:tgtEl>
                                          <p:spTgt spid="7">
                                            <p:txEl>
                                              <p:pRg st="9" end="9"/>
                                            </p:txEl>
                                          </p:spTgt>
                                        </p:tgtEl>
                                        <p:attrNameLst>
                                          <p:attrName>ppt_w</p:attrName>
                                        </p:attrNameLst>
                                      </p:cBhvr>
                                      <p:tavLst>
                                        <p:tav tm="0">
                                          <p:val>
                                            <p:strVal val="#ppt_w*.05"/>
                                          </p:val>
                                        </p:tav>
                                        <p:tav tm="100000">
                                          <p:val>
                                            <p:strVal val="#ppt_w"/>
                                          </p:val>
                                        </p:tav>
                                      </p:tavLst>
                                    </p:anim>
                                    <p:anim calcmode="lin" valueType="num">
                                      <p:cBhvr>
                                        <p:cTn id="118" dur="1000" fill="hold"/>
                                        <p:tgtEl>
                                          <p:spTgt spid="7">
                                            <p:txEl>
                                              <p:pRg st="9" end="9"/>
                                            </p:txEl>
                                          </p:spTgt>
                                        </p:tgtEl>
                                        <p:attrNameLst>
                                          <p:attrName>ppt_h</p:attrName>
                                        </p:attrNameLst>
                                      </p:cBhvr>
                                      <p:tavLst>
                                        <p:tav tm="0">
                                          <p:val>
                                            <p:strVal val="#ppt_h"/>
                                          </p:val>
                                        </p:tav>
                                        <p:tav tm="100000">
                                          <p:val>
                                            <p:strVal val="#ppt_h"/>
                                          </p:val>
                                        </p:tav>
                                      </p:tavLst>
                                    </p:anim>
                                    <p:anim calcmode="lin" valueType="num">
                                      <p:cBhvr>
                                        <p:cTn id="119" dur="500" decel="50000" fill="hold">
                                          <p:stCondLst>
                                            <p:cond delay="0"/>
                                          </p:stCondLst>
                                        </p:cTn>
                                        <p:tgtEl>
                                          <p:spTgt spid="7">
                                            <p:txEl>
                                              <p:pRg st="9" end="9"/>
                                            </p:txEl>
                                          </p:spTgt>
                                        </p:tgtEl>
                                        <p:attrNameLst>
                                          <p:attrName>ppt_x</p:attrName>
                                        </p:attrNameLst>
                                      </p:cBhvr>
                                      <p:tavLst>
                                        <p:tav tm="0">
                                          <p:val>
                                            <p:strVal val="#ppt_x+.4"/>
                                          </p:val>
                                        </p:tav>
                                        <p:tav tm="100000">
                                          <p:val>
                                            <p:strVal val="#ppt_x"/>
                                          </p:val>
                                        </p:tav>
                                      </p:tavLst>
                                    </p:anim>
                                    <p:anim calcmode="lin" valueType="num">
                                      <p:cBhvr>
                                        <p:cTn id="120" dur="500" decel="50000" fill="hold">
                                          <p:stCondLst>
                                            <p:cond delay="0"/>
                                          </p:stCondLst>
                                        </p:cTn>
                                        <p:tgtEl>
                                          <p:spTgt spid="7">
                                            <p:txEl>
                                              <p:pRg st="9" end="9"/>
                                            </p:txEl>
                                          </p:spTgt>
                                        </p:tgtEl>
                                        <p:attrNameLst>
                                          <p:attrName>ppt_y</p:attrName>
                                        </p:attrNameLst>
                                      </p:cBhvr>
                                      <p:tavLst>
                                        <p:tav tm="0">
                                          <p:val>
                                            <p:strVal val="#ppt_y-.2"/>
                                          </p:val>
                                        </p:tav>
                                        <p:tav tm="100000">
                                          <p:val>
                                            <p:strVal val="#ppt_y+.1"/>
                                          </p:val>
                                        </p:tav>
                                      </p:tavLst>
                                    </p:anim>
                                    <p:anim calcmode="lin" valueType="num">
                                      <p:cBhvr>
                                        <p:cTn id="121" dur="500" accel="50000" fill="hold">
                                          <p:stCondLst>
                                            <p:cond delay="500"/>
                                          </p:stCondLst>
                                        </p:cTn>
                                        <p:tgtEl>
                                          <p:spTgt spid="7">
                                            <p:txEl>
                                              <p:pRg st="9" end="9"/>
                                            </p:txEl>
                                          </p:spTgt>
                                        </p:tgtEl>
                                        <p:attrNameLst>
                                          <p:attrName>ppt_y</p:attrName>
                                        </p:attrNameLst>
                                      </p:cBhvr>
                                      <p:tavLst>
                                        <p:tav tm="0">
                                          <p:val>
                                            <p:strVal val="#ppt_y+.1"/>
                                          </p:val>
                                        </p:tav>
                                        <p:tav tm="100000">
                                          <p:val>
                                            <p:strVal val="#ppt_y"/>
                                          </p:val>
                                        </p:tav>
                                      </p:tavLst>
                                    </p:anim>
                                    <p:animEffect transition="in" filter="fade">
                                      <p:cBhvr>
                                        <p:cTn id="122" dur="1000" decel="50000">
                                          <p:stCondLst>
                                            <p:cond delay="0"/>
                                          </p:stCondLst>
                                        </p:cTn>
                                        <p:tgtEl>
                                          <p:spTgt spid="7">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buFontTx/>
              <a:buNone/>
            </a:pPr>
            <a:r>
              <a:rPr lang="en-GB" altLang="en-US" sz="1800"/>
              <a:t> </a:t>
            </a:r>
          </a:p>
        </p:txBody>
      </p:sp>
      <p:sp>
        <p:nvSpPr>
          <p:cNvPr id="16387" name="Rectangle 3"/>
          <p:cNvSpPr>
            <a:spLocks noGrp="1" noChangeArrowheads="1"/>
          </p:cNvSpPr>
          <p:nvPr>
            <p:ph type="body" idx="1"/>
          </p:nvPr>
        </p:nvSpPr>
        <p:spPr/>
        <p:txBody>
          <a:bodyPr/>
          <a:lstStyle/>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endParaRPr lang="en-GB" altLang="en-US" sz="4400">
              <a:solidFill>
                <a:schemeClr val="bg1"/>
              </a:solidFill>
            </a:endParaRPr>
          </a:p>
          <a:p>
            <a:pPr algn="ctr" eaLnBrk="1" hangingPunct="1">
              <a:lnSpc>
                <a:spcPct val="80000"/>
              </a:lnSpc>
              <a:spcBef>
                <a:spcPct val="0"/>
              </a:spcBef>
              <a:buFontTx/>
              <a:buNone/>
            </a:pPr>
            <a:r>
              <a:rPr lang="en-GB" altLang="en-US" sz="4400" b="1">
                <a:solidFill>
                  <a:schemeClr val="bg1"/>
                </a:solidFill>
              </a:rPr>
              <a:t>The End</a:t>
            </a:r>
          </a:p>
          <a:p>
            <a:pPr eaLnBrk="1" hangingPunct="1"/>
            <a:endParaRPr lang="en-GB" altLang="en-US" sz="4400"/>
          </a:p>
        </p:txBody>
      </p:sp>
      <p:sp>
        <p:nvSpPr>
          <p:cNvPr id="16388"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2400" b="1">
                <a:solidFill>
                  <a:srgbClr val="CC0000"/>
                </a:solidFill>
              </a:rPr>
              <a:t>Unit 203: Electrical installations technology</a:t>
            </a:r>
            <a:endParaRPr lang="en-US" altLang="en-US" sz="2400" b="1">
              <a:solidFill>
                <a:srgbClr val="CC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p:cNvSpPr txBox="1"/>
          <p:nvPr/>
        </p:nvSpPr>
        <p:spPr>
          <a:xfrm>
            <a:off x="395288" y="2205038"/>
            <a:ext cx="8383587" cy="3108325"/>
          </a:xfrm>
          <a:prstGeom prst="rect">
            <a:avLst/>
          </a:prstGeom>
          <a:noFill/>
        </p:spPr>
        <p:txBody>
          <a:bodyPr>
            <a:spAutoFit/>
          </a:bodyPr>
          <a:lstStyle/>
          <a:p>
            <a:pPr>
              <a:spcAft>
                <a:spcPts val="1200"/>
              </a:spcAft>
              <a:defRPr/>
            </a:pPr>
            <a:r>
              <a:rPr lang="en-GB" sz="4400" dirty="0">
                <a:solidFill>
                  <a:schemeClr val="accent4"/>
                </a:solidFill>
                <a:cs typeface="+mn-cs"/>
              </a:rPr>
              <a:t>Regulations can be classified as follows:</a:t>
            </a:r>
          </a:p>
          <a:p>
            <a:pPr marL="534988" indent="-534988">
              <a:spcAft>
                <a:spcPts val="1200"/>
              </a:spcAft>
              <a:buFont typeface="Arial" pitchFamily="34" charset="0"/>
              <a:buChar char="•"/>
              <a:defRPr/>
            </a:pPr>
            <a:r>
              <a:rPr lang="en-GB" sz="4400" dirty="0">
                <a:solidFill>
                  <a:schemeClr val="accent4"/>
                </a:solidFill>
                <a:cs typeface="+mn-cs"/>
              </a:rPr>
              <a:t>statutory</a:t>
            </a:r>
          </a:p>
          <a:p>
            <a:pPr marL="534988" indent="-534988">
              <a:spcAft>
                <a:spcPts val="1200"/>
              </a:spcAft>
              <a:buFont typeface="Arial" pitchFamily="34" charset="0"/>
              <a:buChar char="•"/>
              <a:defRPr/>
            </a:pPr>
            <a:r>
              <a:rPr lang="en-GB" sz="4400" dirty="0">
                <a:solidFill>
                  <a:schemeClr val="accent4"/>
                </a:solidFill>
                <a:cs typeface="+mn-cs"/>
              </a:rPr>
              <a:t>non-statutory.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 calcmode="lin" valueType="num">
                                      <p:cBhvr>
                                        <p:cTn id="7" dur="500" decel="50000" fill="hold">
                                          <p:stCondLst>
                                            <p:cond delay="0"/>
                                          </p:stCondLst>
                                        </p:cTn>
                                        <p:tgtEl>
                                          <p:spTgt spid="8">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8">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8">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8">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8">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8">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8">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8">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iterate type="lt">
                                    <p:tmPct val="0"/>
                                  </p:iterate>
                                  <p:childTnLst>
                                    <p:set>
                                      <p:cBhvr>
                                        <p:cTn id="18" dur="1" fill="hold">
                                          <p:stCondLst>
                                            <p:cond delay="0"/>
                                          </p:stCondLst>
                                        </p:cTn>
                                        <p:tgtEl>
                                          <p:spTgt spid="8">
                                            <p:txEl>
                                              <p:pRg st="1" end="1"/>
                                            </p:txEl>
                                          </p:spTgt>
                                        </p:tgtEl>
                                        <p:attrNameLst>
                                          <p:attrName>style.visibility</p:attrName>
                                        </p:attrNameLst>
                                      </p:cBhvr>
                                      <p:to>
                                        <p:strVal val="visible"/>
                                      </p:to>
                                    </p:set>
                                    <p:anim calcmode="lin" valueType="num">
                                      <p:cBhvr>
                                        <p:cTn id="19" dur="500" decel="50000" fill="hold">
                                          <p:stCondLst>
                                            <p:cond delay="0"/>
                                          </p:stCondLst>
                                        </p:cTn>
                                        <p:tgtEl>
                                          <p:spTgt spid="8">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8">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8">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8">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8">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8">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8">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8">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iterate type="lt">
                                    <p:tmPct val="0"/>
                                  </p:iterate>
                                  <p:childTnLst>
                                    <p:set>
                                      <p:cBhvr>
                                        <p:cTn id="30" dur="1" fill="hold">
                                          <p:stCondLst>
                                            <p:cond delay="0"/>
                                          </p:stCondLst>
                                        </p:cTn>
                                        <p:tgtEl>
                                          <p:spTgt spid="8">
                                            <p:txEl>
                                              <p:pRg st="2" end="2"/>
                                            </p:txEl>
                                          </p:spTgt>
                                        </p:tgtEl>
                                        <p:attrNameLst>
                                          <p:attrName>style.visibility</p:attrName>
                                        </p:attrNameLst>
                                      </p:cBhvr>
                                      <p:to>
                                        <p:strVal val="visible"/>
                                      </p:to>
                                    </p:set>
                                    <p:anim calcmode="lin" valueType="num">
                                      <p:cBhvr>
                                        <p:cTn id="31" dur="500" decel="50000" fill="hold">
                                          <p:stCondLst>
                                            <p:cond delay="0"/>
                                          </p:stCondLst>
                                        </p:cTn>
                                        <p:tgtEl>
                                          <p:spTgt spid="8">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8">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8">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8">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8">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8">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8">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8">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a:spLocks noChangeArrowheads="1"/>
          </p:cNvSpPr>
          <p:nvPr/>
        </p:nvSpPr>
        <p:spPr bwMode="auto">
          <a:xfrm>
            <a:off x="0" y="1125538"/>
            <a:ext cx="9144000" cy="646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algn="ctr" eaLnBrk="1" hangingPunct="1">
              <a:spcBef>
                <a:spcPct val="0"/>
              </a:spcBef>
              <a:buFontTx/>
              <a:buNone/>
            </a:pPr>
            <a:r>
              <a:rPr lang="en-GB" altLang="en-US" sz="3600" b="1"/>
              <a:t>The Health and Safety at Work etc Act</a:t>
            </a:r>
            <a:endParaRPr lang="en-GB" altLang="en-US" sz="3600"/>
          </a:p>
        </p:txBody>
      </p:sp>
      <p:sp>
        <p:nvSpPr>
          <p:cNvPr id="9" name="TextBox 8"/>
          <p:cNvSpPr txBox="1">
            <a:spLocks noChangeArrowheads="1"/>
          </p:cNvSpPr>
          <p:nvPr/>
        </p:nvSpPr>
        <p:spPr bwMode="auto">
          <a:xfrm>
            <a:off x="0" y="1844675"/>
            <a:ext cx="9144000" cy="4124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34988" indent="-534988" eaLnBrk="0" hangingPunct="0">
              <a:spcBef>
                <a:spcPct val="20000"/>
              </a:spcBef>
              <a:buChar char="•"/>
              <a:defRPr sz="3200">
                <a:solidFill>
                  <a:schemeClr val="tx1"/>
                </a:solidFill>
                <a:latin typeface="Arial" charset="0"/>
              </a:defRPr>
            </a:lvl1pPr>
            <a:lvl2pPr marL="742950" indent="-285750" eaLnBrk="0" hangingPunct="0">
              <a:spcBef>
                <a:spcPct val="20000"/>
              </a:spcBef>
              <a:buChar char="–"/>
              <a:defRPr sz="2800">
                <a:solidFill>
                  <a:schemeClr val="tx1"/>
                </a:solidFill>
                <a:latin typeface="Arial" charset="0"/>
              </a:defRPr>
            </a:lvl2pPr>
            <a:lvl3pPr marL="1143000" indent="-228600" eaLnBrk="0" hangingPunct="0">
              <a:spcBef>
                <a:spcPct val="20000"/>
              </a:spcBef>
              <a:buChar char="•"/>
              <a:defRPr sz="2400">
                <a:solidFill>
                  <a:schemeClr val="tx1"/>
                </a:solidFill>
                <a:latin typeface="Arial" charset="0"/>
              </a:defRPr>
            </a:lvl3pPr>
            <a:lvl4pPr marL="1600200" indent="-228600" eaLnBrk="0" hangingPunct="0">
              <a:spcBef>
                <a:spcPct val="20000"/>
              </a:spcBef>
              <a:buChar char="–"/>
              <a:defRPr sz="2000">
                <a:solidFill>
                  <a:schemeClr val="tx1"/>
                </a:solidFill>
                <a:latin typeface="Arial" charset="0"/>
              </a:defRPr>
            </a:lvl4pPr>
            <a:lvl5pPr marL="2057400" indent="-228600" eaLnBrk="0" hangingPunct="0">
              <a:spcBef>
                <a:spcPct val="20000"/>
              </a:spcBef>
              <a:buChar char="»"/>
              <a:defRPr sz="2000">
                <a:solidFill>
                  <a:schemeClr val="tx1"/>
                </a:solidFill>
                <a:latin typeface="Arial" charset="0"/>
              </a:defRPr>
            </a:lvl5pPr>
            <a:lvl6pPr marL="2514600" indent="-228600" eaLnBrk="0" fontAlgn="base" hangingPunct="0">
              <a:spcBef>
                <a:spcPct val="20000"/>
              </a:spcBef>
              <a:spcAft>
                <a:spcPct val="0"/>
              </a:spcAft>
              <a:buChar char="»"/>
              <a:defRPr sz="2000">
                <a:solidFill>
                  <a:schemeClr val="tx1"/>
                </a:solidFill>
                <a:latin typeface="Arial" charset="0"/>
              </a:defRPr>
            </a:lvl6pPr>
            <a:lvl7pPr marL="2971800" indent="-228600" eaLnBrk="0" fontAlgn="base" hangingPunct="0">
              <a:spcBef>
                <a:spcPct val="20000"/>
              </a:spcBef>
              <a:spcAft>
                <a:spcPct val="0"/>
              </a:spcAft>
              <a:buChar char="»"/>
              <a:defRPr sz="2000">
                <a:solidFill>
                  <a:schemeClr val="tx1"/>
                </a:solidFill>
                <a:latin typeface="Arial" charset="0"/>
              </a:defRPr>
            </a:lvl7pPr>
            <a:lvl8pPr marL="3429000" indent="-228600" eaLnBrk="0" fontAlgn="base" hangingPunct="0">
              <a:spcBef>
                <a:spcPct val="20000"/>
              </a:spcBef>
              <a:spcAft>
                <a:spcPct val="0"/>
              </a:spcAft>
              <a:buChar char="»"/>
              <a:defRPr sz="2000">
                <a:solidFill>
                  <a:schemeClr val="tx1"/>
                </a:solidFill>
                <a:latin typeface="Arial" charset="0"/>
              </a:defRPr>
            </a:lvl8pPr>
            <a:lvl9pPr marL="3886200" indent="-228600" eaLnBrk="0" fontAlgn="base" hangingPunct="0">
              <a:spcBef>
                <a:spcPct val="20000"/>
              </a:spcBef>
              <a:spcAft>
                <a:spcPct val="0"/>
              </a:spcAft>
              <a:buChar char="»"/>
              <a:defRPr sz="2000">
                <a:solidFill>
                  <a:schemeClr val="tx1"/>
                </a:solidFill>
                <a:latin typeface="Arial" charset="0"/>
              </a:defRPr>
            </a:lvl9pPr>
          </a:lstStyle>
          <a:p>
            <a:pPr eaLnBrk="1" hangingPunct="1">
              <a:spcBef>
                <a:spcPct val="0"/>
              </a:spcBef>
              <a:spcAft>
                <a:spcPts val="1200"/>
              </a:spcAft>
            </a:pPr>
            <a:r>
              <a:rPr lang="en-GB" altLang="en-US" sz="3600"/>
              <a:t>A number of statutory Acts and Regulations were identified in Unit 201 under Health and Safety Executive (HSE) legislation.</a:t>
            </a:r>
          </a:p>
          <a:p>
            <a:pPr eaLnBrk="1" hangingPunct="1">
              <a:spcBef>
                <a:spcPct val="0"/>
              </a:spcBef>
              <a:spcAft>
                <a:spcPts val="1200"/>
              </a:spcAft>
            </a:pPr>
            <a:r>
              <a:rPr lang="en-GB" altLang="en-US" sz="3600"/>
              <a:t>Some of these are repeated here, along with others of which you will need to be aware.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9">
                                            <p:txEl>
                                              <p:pRg st="0" end="0"/>
                                            </p:txEl>
                                          </p:spTgt>
                                        </p:tgtEl>
                                        <p:attrNameLst>
                                          <p:attrName>style.visibility</p:attrName>
                                        </p:attrNameLst>
                                      </p:cBhvr>
                                      <p:to>
                                        <p:strVal val="visible"/>
                                      </p:to>
                                    </p:set>
                                    <p:anim calcmode="lin" valueType="num">
                                      <p:cBhvr>
                                        <p:cTn id="19" dur="500" decel="50000" fill="hold">
                                          <p:stCondLst>
                                            <p:cond delay="0"/>
                                          </p:stCondLst>
                                        </p:cTn>
                                        <p:tgtEl>
                                          <p:spTgt spid="9">
                                            <p:txEl>
                                              <p:pRg st="0" end="0"/>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9">
                                            <p:txEl>
                                              <p:pRg st="0" end="0"/>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9">
                                            <p:txEl>
                                              <p:pRg st="0" end="0"/>
                                            </p:txEl>
                                          </p:spTgt>
                                        </p:tgtEl>
                                        <p:attrNameLst>
                                          <p:attrName>ppt_w</p:attrName>
                                        </p:attrNameLst>
                                      </p:cBhvr>
                                      <p:tavLst>
                                        <p:tav tm="0">
                                          <p:val>
                                            <p:strVal val="#ppt_w*.05"/>
                                          </p:val>
                                        </p:tav>
                                        <p:tav tm="100000">
                                          <p:val>
                                            <p:strVal val="#ppt_w"/>
                                          </p:val>
                                        </p:tav>
                                      </p:tavLst>
                                    </p:anim>
                                    <p:anim calcmode="lin" valueType="num">
                                      <p:cBhvr>
                                        <p:cTn id="22" dur="1000" fill="hold"/>
                                        <p:tgtEl>
                                          <p:spTgt spid="9">
                                            <p:txEl>
                                              <p:pRg st="0" end="0"/>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9">
                                            <p:txEl>
                                              <p:pRg st="0" end="0"/>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9">
                                            <p:txEl>
                                              <p:pRg st="0" end="0"/>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9">
                                            <p:txEl>
                                              <p:pRg st="0" end="0"/>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9">
                                            <p:txEl>
                                              <p:pRg st="0" end="0"/>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9">
                                            <p:txEl>
                                              <p:pRg st="1" end="1"/>
                                            </p:txEl>
                                          </p:spTgt>
                                        </p:tgtEl>
                                        <p:attrNameLst>
                                          <p:attrName>style.visibility</p:attrName>
                                        </p:attrNameLst>
                                      </p:cBhvr>
                                      <p:to>
                                        <p:strVal val="visible"/>
                                      </p:to>
                                    </p:set>
                                    <p:anim calcmode="lin" valueType="num">
                                      <p:cBhvr>
                                        <p:cTn id="31" dur="500" decel="50000" fill="hold">
                                          <p:stCondLst>
                                            <p:cond delay="0"/>
                                          </p:stCondLst>
                                        </p:cTn>
                                        <p:tgtEl>
                                          <p:spTgt spid="9">
                                            <p:txEl>
                                              <p:pRg st="1" end="1"/>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9">
                                            <p:txEl>
                                              <p:pRg st="1" end="1"/>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9">
                                            <p:txEl>
                                              <p:pRg st="1" end="1"/>
                                            </p:txEl>
                                          </p:spTgt>
                                        </p:tgtEl>
                                        <p:attrNameLst>
                                          <p:attrName>ppt_w</p:attrName>
                                        </p:attrNameLst>
                                      </p:cBhvr>
                                      <p:tavLst>
                                        <p:tav tm="0">
                                          <p:val>
                                            <p:strVal val="#ppt_w*.05"/>
                                          </p:val>
                                        </p:tav>
                                        <p:tav tm="100000">
                                          <p:val>
                                            <p:strVal val="#ppt_w"/>
                                          </p:val>
                                        </p:tav>
                                      </p:tavLst>
                                    </p:anim>
                                    <p:anim calcmode="lin" valueType="num">
                                      <p:cBhvr>
                                        <p:cTn id="34" dur="1000" fill="hold"/>
                                        <p:tgtEl>
                                          <p:spTgt spid="9">
                                            <p:txEl>
                                              <p:pRg st="1" end="1"/>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9">
                                            <p:txEl>
                                              <p:pRg st="1" end="1"/>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9">
                                            <p:txEl>
                                              <p:pRg st="1" end="1"/>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9">
                                            <p:txEl>
                                              <p:pRg st="1" end="1"/>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6350" y="981075"/>
            <a:ext cx="9144000" cy="5540375"/>
          </a:xfrm>
          <a:prstGeom prst="rect">
            <a:avLst/>
          </a:prstGeom>
          <a:noFill/>
        </p:spPr>
        <p:txBody>
          <a:bodyPr>
            <a:spAutoFit/>
          </a:bodyPr>
          <a:lstStyle/>
          <a:p>
            <a:pPr algn="ctr">
              <a:spcAft>
                <a:spcPts val="1200"/>
              </a:spcAft>
              <a:defRPr/>
            </a:pPr>
            <a:r>
              <a:rPr lang="en-GB" sz="3600" b="1" dirty="0">
                <a:cs typeface="+mn-cs"/>
              </a:rPr>
              <a:t>The Electricity at Work Regulations</a:t>
            </a:r>
            <a:endParaRPr lang="en-GB" sz="3600" dirty="0">
              <a:cs typeface="+mn-cs"/>
            </a:endParaRPr>
          </a:p>
          <a:p>
            <a:pPr marL="355600" indent="-355600">
              <a:spcAft>
                <a:spcPts val="1200"/>
              </a:spcAft>
              <a:buFont typeface="Arial" pitchFamily="34" charset="0"/>
              <a:buChar char="•"/>
              <a:defRPr/>
            </a:pPr>
            <a:r>
              <a:rPr lang="en-GB" sz="3600" dirty="0">
                <a:cs typeface="+mn-cs"/>
              </a:rPr>
              <a:t>Require precautions to be taken against the risk of death or personal injury from electricity in work activities.</a:t>
            </a:r>
          </a:p>
          <a:p>
            <a:pPr>
              <a:defRPr/>
            </a:pPr>
            <a:r>
              <a:rPr lang="en-GB" sz="3600" b="1" dirty="0">
                <a:cs typeface="+mn-cs"/>
              </a:rPr>
              <a:t> </a:t>
            </a:r>
            <a:endParaRPr lang="en-GB" sz="3600" dirty="0">
              <a:cs typeface="+mn-cs"/>
            </a:endParaRPr>
          </a:p>
          <a:p>
            <a:pPr algn="ctr">
              <a:spcAft>
                <a:spcPts val="1200"/>
              </a:spcAft>
              <a:defRPr/>
            </a:pPr>
            <a:r>
              <a:rPr lang="en-GB" sz="3600" b="1" dirty="0">
                <a:cs typeface="+mn-cs"/>
              </a:rPr>
              <a:t>Electricity Safety, Quality and Continuity Regulations (ESQCR)</a:t>
            </a:r>
            <a:endParaRPr lang="en-GB" sz="3600" dirty="0">
              <a:cs typeface="+mn-cs"/>
            </a:endParaRPr>
          </a:p>
          <a:p>
            <a:pPr marL="355600" indent="-355600">
              <a:spcAft>
                <a:spcPts val="1200"/>
              </a:spcAft>
              <a:buFont typeface="Arial" pitchFamily="34" charset="0"/>
              <a:buChar char="•"/>
              <a:defRPr/>
            </a:pPr>
            <a:r>
              <a:rPr lang="en-GB" sz="3600" dirty="0">
                <a:cs typeface="+mn-cs"/>
              </a:rPr>
              <a:t>These cover the requirements for electricity supply in the United Kingdom.</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3" end="3"/>
                                            </p:txEl>
                                          </p:spTgt>
                                        </p:tgtEl>
                                      </p:cBhvr>
                                    </p:animEffect>
                                  </p:childTnLst>
                                </p:cTn>
                              </p:par>
                              <p:par>
                                <p:cTn id="39" presetID="3" presetClass="emph" presetSubtype="2" fill="hold" nodeType="withEffect">
                                  <p:stCondLst>
                                    <p:cond delay="0"/>
                                  </p:stCondLst>
                                  <p:childTnLst>
                                    <p:animClr clrSpc="rgb" dir="cw">
                                      <p:cBhvr override="childStyle">
                                        <p:cTn id="40" dur="2000" fill="hold"/>
                                        <p:tgtEl>
                                          <p:spTgt spid="7">
                                            <p:txEl>
                                              <p:pRg st="0" end="0"/>
                                            </p:txEl>
                                          </p:spTgt>
                                        </p:tgtEl>
                                        <p:attrNameLst>
                                          <p:attrName>style.color</p:attrName>
                                        </p:attrNameLst>
                                      </p:cBhvr>
                                      <p:to>
                                        <a:schemeClr val="hlink"/>
                                      </p:to>
                                    </p:animClr>
                                  </p:childTnLst>
                                </p:cTn>
                              </p:par>
                              <p:par>
                                <p:cTn id="41" presetID="3" presetClass="emph" presetSubtype="2" fill="hold" nodeType="withEffect">
                                  <p:stCondLst>
                                    <p:cond delay="0"/>
                                  </p:stCondLst>
                                  <p:childTnLst>
                                    <p:animClr clrSpc="rgb" dir="cw">
                                      <p:cBhvr override="childStyle">
                                        <p:cTn id="42" dur="2000" fill="hold"/>
                                        <p:tgtEl>
                                          <p:spTgt spid="7">
                                            <p:txEl>
                                              <p:pRg st="1" end="1"/>
                                            </p:txEl>
                                          </p:spTgt>
                                        </p:tgtEl>
                                        <p:attrNameLst>
                                          <p:attrName>style.color</p:attrName>
                                        </p:attrNameLst>
                                      </p:cBhvr>
                                      <p:to>
                                        <a:schemeClr val="hlink"/>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 calcmode="lin" valueType="num">
                                      <p:cBhvr>
                                        <p:cTn id="47"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81075"/>
            <a:ext cx="9144000" cy="5292725"/>
          </a:xfrm>
          <a:prstGeom prst="rect">
            <a:avLst/>
          </a:prstGeom>
          <a:noFill/>
        </p:spPr>
        <p:txBody>
          <a:bodyPr>
            <a:spAutoFit/>
          </a:bodyPr>
          <a:lstStyle/>
          <a:p>
            <a:pPr algn="ctr">
              <a:spcAft>
                <a:spcPts val="1200"/>
              </a:spcAft>
              <a:defRPr/>
            </a:pPr>
            <a:r>
              <a:rPr lang="en-GB" sz="2400" b="1" dirty="0">
                <a:cs typeface="+mn-cs"/>
              </a:rPr>
              <a:t>Provision and Use of Work Equipment Regulations (PUWER)</a:t>
            </a:r>
            <a:endParaRPr lang="en-GB" sz="2400" dirty="0">
              <a:cs typeface="+mn-cs"/>
            </a:endParaRPr>
          </a:p>
          <a:p>
            <a:pPr marL="534988" indent="-534988">
              <a:spcAft>
                <a:spcPts val="1200"/>
              </a:spcAft>
              <a:buFont typeface="Arial" pitchFamily="34" charset="0"/>
              <a:buChar char="•"/>
              <a:defRPr/>
            </a:pPr>
            <a:r>
              <a:rPr lang="en-GB" sz="2400" dirty="0">
                <a:cs typeface="+mn-cs"/>
              </a:rPr>
              <a:t>Cover the supply and use of equipment in the workplace.</a:t>
            </a:r>
          </a:p>
          <a:p>
            <a:pPr marL="534988" indent="-534988">
              <a:spcAft>
                <a:spcPts val="1200"/>
              </a:spcAft>
              <a:buFont typeface="Arial" pitchFamily="34" charset="0"/>
              <a:buChar char="•"/>
              <a:defRPr/>
            </a:pPr>
            <a:r>
              <a:rPr lang="en-GB" sz="2400" dirty="0">
                <a:cs typeface="+mn-cs"/>
              </a:rPr>
              <a:t>Equipment must be safe to use and used safely by the operatives.</a:t>
            </a:r>
          </a:p>
          <a:p>
            <a:pPr>
              <a:defRPr/>
            </a:pPr>
            <a:r>
              <a:rPr lang="en-GB" sz="2400" b="1" dirty="0">
                <a:cs typeface="+mn-cs"/>
              </a:rPr>
              <a:t> </a:t>
            </a:r>
            <a:endParaRPr lang="en-GB" sz="2400" dirty="0">
              <a:cs typeface="+mn-cs"/>
            </a:endParaRPr>
          </a:p>
          <a:p>
            <a:pPr algn="ctr">
              <a:spcAft>
                <a:spcPts val="1200"/>
              </a:spcAft>
              <a:defRPr/>
            </a:pPr>
            <a:r>
              <a:rPr lang="en-GB" sz="2400" b="1" dirty="0">
                <a:cs typeface="+mn-cs"/>
              </a:rPr>
              <a:t>Control of Substances Hazardous to</a:t>
            </a:r>
            <a:br>
              <a:rPr lang="en-GB" sz="2400" b="1" dirty="0">
                <a:cs typeface="+mn-cs"/>
              </a:rPr>
            </a:br>
            <a:r>
              <a:rPr lang="en-GB" sz="2400" b="1" dirty="0">
                <a:cs typeface="+mn-cs"/>
              </a:rPr>
              <a:t>Health Regulations (COSHH)</a:t>
            </a:r>
            <a:endParaRPr lang="en-GB" sz="2400" dirty="0">
              <a:cs typeface="+mn-cs"/>
            </a:endParaRPr>
          </a:p>
          <a:p>
            <a:pPr marL="534988" indent="-534988">
              <a:spcAft>
                <a:spcPts val="1200"/>
              </a:spcAft>
              <a:buFont typeface="Arial" pitchFamily="34" charset="0"/>
              <a:buChar char="•"/>
              <a:defRPr/>
            </a:pPr>
            <a:r>
              <a:rPr lang="en-GB" sz="2400" dirty="0">
                <a:cs typeface="+mn-cs"/>
              </a:rPr>
              <a:t>As the name suggests, these Regulations cover anything used in the workplace that could be considered hazardous to health.</a:t>
            </a:r>
          </a:p>
          <a:p>
            <a:pPr marL="534988" indent="-534988">
              <a:spcAft>
                <a:spcPts val="1200"/>
              </a:spcAft>
              <a:buFont typeface="Arial" pitchFamily="34" charset="0"/>
              <a:buChar char="•"/>
              <a:defRPr/>
            </a:pPr>
            <a:r>
              <a:rPr lang="en-GB" sz="2400" dirty="0">
                <a:cs typeface="+mn-cs"/>
              </a:rPr>
              <a:t>This would include chemicals, asbestos, cements, oils, sprays, etc.</a:t>
            </a:r>
          </a:p>
        </p:txBody>
      </p:sp>
      <p:cxnSp>
        <p:nvCxnSpPr>
          <p:cNvPr id="8" name="Straight Connector 7"/>
          <p:cNvCxnSpPr/>
          <p:nvPr/>
        </p:nvCxnSpPr>
        <p:spPr>
          <a:xfrm>
            <a:off x="2987675" y="6524625"/>
            <a:ext cx="3168650" cy="0"/>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4" end="4"/>
                                            </p:txEl>
                                          </p:spTgt>
                                        </p:tgtEl>
                                      </p:cBhvr>
                                    </p:animEffect>
                                  </p:childTnLst>
                                </p:cTn>
                              </p:par>
                              <p:par>
                                <p:cTn id="51" presetID="3" presetClass="emph" presetSubtype="2" fill="hold" nodeType="withEffect">
                                  <p:stCondLst>
                                    <p:cond delay="0"/>
                                  </p:stCondLst>
                                  <p:childTnLst>
                                    <p:animClr clrSpc="rgb" dir="cw">
                                      <p:cBhvr override="childStyle">
                                        <p:cTn id="52" dur="2000" fill="hold"/>
                                        <p:tgtEl>
                                          <p:spTgt spid="7">
                                            <p:txEl>
                                              <p:pRg st="0" end="0"/>
                                            </p:txEl>
                                          </p:spTgt>
                                        </p:tgtEl>
                                        <p:attrNameLst>
                                          <p:attrName>style.color</p:attrName>
                                        </p:attrNameLst>
                                      </p:cBhvr>
                                      <p:to>
                                        <a:schemeClr val="hlink"/>
                                      </p:to>
                                    </p:animClr>
                                  </p:childTnLst>
                                </p:cTn>
                              </p:par>
                              <p:par>
                                <p:cTn id="53" presetID="3" presetClass="emph" presetSubtype="2" fill="hold" nodeType="withEffect">
                                  <p:stCondLst>
                                    <p:cond delay="0"/>
                                  </p:stCondLst>
                                  <p:childTnLst>
                                    <p:animClr clrSpc="rgb" dir="cw">
                                      <p:cBhvr override="childStyle">
                                        <p:cTn id="54" dur="2000" fill="hold"/>
                                        <p:tgtEl>
                                          <p:spTgt spid="7">
                                            <p:txEl>
                                              <p:pRg st="1" end="1"/>
                                            </p:txEl>
                                          </p:spTgt>
                                        </p:tgtEl>
                                        <p:attrNameLst>
                                          <p:attrName>style.color</p:attrName>
                                        </p:attrNameLst>
                                      </p:cBhvr>
                                      <p:to>
                                        <a:schemeClr val="hlink"/>
                                      </p:to>
                                    </p:animClr>
                                  </p:childTnLst>
                                </p:cTn>
                              </p:par>
                              <p:par>
                                <p:cTn id="55" presetID="3" presetClass="emph" presetSubtype="2" fill="hold" nodeType="withEffect">
                                  <p:stCondLst>
                                    <p:cond delay="0"/>
                                  </p:stCondLst>
                                  <p:childTnLst>
                                    <p:animClr clrSpc="rgb" dir="cw">
                                      <p:cBhvr override="childStyle">
                                        <p:cTn id="56" dur="2000" fill="hold"/>
                                        <p:tgtEl>
                                          <p:spTgt spid="7">
                                            <p:txEl>
                                              <p:pRg st="2" end="2"/>
                                            </p:txEl>
                                          </p:spTgt>
                                        </p:tgtEl>
                                        <p:attrNameLst>
                                          <p:attrName>style.color</p:attrName>
                                        </p:attrNameLst>
                                      </p:cBhvr>
                                      <p:to>
                                        <a:schemeClr val="hlink"/>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25" presetClass="entr" presetSubtype="0"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 calcmode="lin" valueType="num">
                                      <p:cBhvr>
                                        <p:cTn id="61"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64"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7">
                                            <p:txEl>
                                              <p:pRg st="5" end="5"/>
                                            </p:txEl>
                                          </p:spTgt>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25" presetClass="entr" presetSubtype="0" fill="hold" nodeType="clickEffect">
                                  <p:stCondLst>
                                    <p:cond delay="0"/>
                                  </p:stCondLst>
                                  <p:childTnLst>
                                    <p:set>
                                      <p:cBhvr>
                                        <p:cTn id="72" dur="1" fill="hold">
                                          <p:stCondLst>
                                            <p:cond delay="0"/>
                                          </p:stCondLst>
                                        </p:cTn>
                                        <p:tgtEl>
                                          <p:spTgt spid="7">
                                            <p:txEl>
                                              <p:pRg st="6" end="6"/>
                                            </p:txEl>
                                          </p:spTgt>
                                        </p:tgtEl>
                                        <p:attrNameLst>
                                          <p:attrName>style.visibility</p:attrName>
                                        </p:attrNameLst>
                                      </p:cBhvr>
                                      <p:to>
                                        <p:strVal val="visible"/>
                                      </p:to>
                                    </p:set>
                                    <p:anim calcmode="lin" valueType="num">
                                      <p:cBhvr>
                                        <p:cTn id="73"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74"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75"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76"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77"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78"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79"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80" dur="1000" decel="50000">
                                          <p:stCondLst>
                                            <p:cond delay="0"/>
                                          </p:stCondLst>
                                        </p:cTn>
                                        <p:tgtEl>
                                          <p:spTgt spid="7">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1125538"/>
            <a:ext cx="9144000" cy="4770437"/>
          </a:xfrm>
          <a:prstGeom prst="rect">
            <a:avLst/>
          </a:prstGeom>
          <a:noFill/>
        </p:spPr>
        <p:txBody>
          <a:bodyPr>
            <a:spAutoFit/>
          </a:bodyPr>
          <a:lstStyle/>
          <a:p>
            <a:pPr algn="ctr">
              <a:spcAft>
                <a:spcPts val="1200"/>
              </a:spcAft>
              <a:defRPr/>
            </a:pPr>
            <a:r>
              <a:rPr lang="en-GB" sz="2400" b="1" dirty="0">
                <a:cs typeface="+mn-cs"/>
              </a:rPr>
              <a:t>Construction (Design and Management) Regulations (CDM)</a:t>
            </a:r>
            <a:endParaRPr lang="en-GB" sz="2400" dirty="0">
              <a:cs typeface="+mn-cs"/>
            </a:endParaRPr>
          </a:p>
          <a:p>
            <a:pPr marL="534988" indent="-534988">
              <a:spcAft>
                <a:spcPts val="1200"/>
              </a:spcAft>
              <a:buFont typeface="Arial" pitchFamily="34" charset="0"/>
              <a:buChar char="•"/>
              <a:defRPr/>
            </a:pPr>
            <a:r>
              <a:rPr lang="en-GB" sz="2400" dirty="0">
                <a:cs typeface="+mn-cs"/>
              </a:rPr>
              <a:t>The Regulations place specific duties on clients, designers and contractors to rethink their approach to health and safety so that it is taken into account throughout the life of a construction project, from its inception to its subsequent final demolition and removal.</a:t>
            </a:r>
          </a:p>
          <a:p>
            <a:pPr marL="534988" indent="-534988">
              <a:spcAft>
                <a:spcPts val="1200"/>
              </a:spcAft>
              <a:buFont typeface="Arial" pitchFamily="34" charset="0"/>
              <a:buChar char="•"/>
              <a:defRPr/>
            </a:pPr>
            <a:endParaRPr lang="en-GB" sz="2400" dirty="0">
              <a:cs typeface="+mn-cs"/>
            </a:endParaRPr>
          </a:p>
          <a:p>
            <a:pPr algn="ctr">
              <a:spcAft>
                <a:spcPts val="1200"/>
              </a:spcAft>
              <a:defRPr/>
            </a:pPr>
            <a:r>
              <a:rPr lang="en-GB" sz="2400" b="1" dirty="0">
                <a:cs typeface="+mn-cs"/>
              </a:rPr>
              <a:t>Manual Handling Operations Regulations (MHOR)</a:t>
            </a:r>
            <a:endParaRPr lang="en-GB" sz="2400" dirty="0">
              <a:cs typeface="+mn-cs"/>
            </a:endParaRPr>
          </a:p>
          <a:p>
            <a:pPr marL="534988" indent="-534988">
              <a:spcAft>
                <a:spcPts val="1200"/>
              </a:spcAft>
              <a:buFont typeface="Arial" pitchFamily="34" charset="0"/>
              <a:buChar char="•"/>
              <a:defRPr/>
            </a:pPr>
            <a:r>
              <a:rPr lang="en-GB" sz="2400" dirty="0">
                <a:cs typeface="+mn-cs"/>
              </a:rPr>
              <a:t>These Regulations aim to reduce the very large incidence of injury and ill health caused by the manual handling of loads at work.</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3" end="3"/>
                                            </p:txEl>
                                          </p:spTgt>
                                        </p:tgtEl>
                                        <p:attrNameLst>
                                          <p:attrName>style.visibility</p:attrName>
                                        </p:attrNameLst>
                                      </p:cBhvr>
                                      <p:to>
                                        <p:strVal val="visible"/>
                                      </p:to>
                                    </p:set>
                                    <p:anim calcmode="lin" valueType="num">
                                      <p:cBhvr>
                                        <p:cTn id="31"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3" end="3"/>
                                            </p:txEl>
                                          </p:spTgt>
                                        </p:tgtEl>
                                      </p:cBhvr>
                                    </p:animEffect>
                                  </p:childTnLst>
                                </p:cTn>
                              </p:par>
                              <p:par>
                                <p:cTn id="39" presetID="3" presetClass="emph" presetSubtype="2" fill="hold" nodeType="withEffect">
                                  <p:stCondLst>
                                    <p:cond delay="0"/>
                                  </p:stCondLst>
                                  <p:childTnLst>
                                    <p:animClr clrSpc="rgb" dir="cw">
                                      <p:cBhvr override="childStyle">
                                        <p:cTn id="40" dur="2000" fill="hold"/>
                                        <p:tgtEl>
                                          <p:spTgt spid="7">
                                            <p:txEl>
                                              <p:pRg st="0" end="0"/>
                                            </p:txEl>
                                          </p:spTgt>
                                        </p:tgtEl>
                                        <p:attrNameLst>
                                          <p:attrName>style.color</p:attrName>
                                        </p:attrNameLst>
                                      </p:cBhvr>
                                      <p:to>
                                        <a:schemeClr val="hlink"/>
                                      </p:to>
                                    </p:animClr>
                                  </p:childTnLst>
                                </p:cTn>
                              </p:par>
                              <p:par>
                                <p:cTn id="41" presetID="3" presetClass="emph" presetSubtype="2" fill="hold" nodeType="withEffect">
                                  <p:stCondLst>
                                    <p:cond delay="0"/>
                                  </p:stCondLst>
                                  <p:childTnLst>
                                    <p:animClr clrSpc="rgb" dir="cw">
                                      <p:cBhvr override="childStyle">
                                        <p:cTn id="42" dur="2000" fill="hold"/>
                                        <p:tgtEl>
                                          <p:spTgt spid="7">
                                            <p:txEl>
                                              <p:pRg st="1" end="1"/>
                                            </p:txEl>
                                          </p:spTgt>
                                        </p:tgtEl>
                                        <p:attrNameLst>
                                          <p:attrName>style.color</p:attrName>
                                        </p:attrNameLst>
                                      </p:cBhvr>
                                      <p:to>
                                        <a:schemeClr val="hlink"/>
                                      </p:to>
                                    </p:animClr>
                                  </p:childTnLst>
                                </p:cTn>
                              </p:par>
                            </p:childTnLst>
                          </p:cTn>
                        </p:par>
                      </p:childTnLst>
                    </p:cTn>
                  </p:par>
                  <p:par>
                    <p:cTn id="43" fill="hold" nodeType="clickPar">
                      <p:stCondLst>
                        <p:cond delay="indefinite"/>
                      </p:stCondLst>
                      <p:childTnLst>
                        <p:par>
                          <p:cTn id="44" fill="hold" nodeType="withGroup">
                            <p:stCondLst>
                              <p:cond delay="0"/>
                            </p:stCondLst>
                            <p:childTnLst>
                              <p:par>
                                <p:cTn id="45" presetID="25" presetClass="entr" presetSubtype="0" fill="hold" nodeType="clickEffect">
                                  <p:stCondLst>
                                    <p:cond delay="0"/>
                                  </p:stCondLst>
                                  <p:childTnLst>
                                    <p:set>
                                      <p:cBhvr>
                                        <p:cTn id="46" dur="1" fill="hold">
                                          <p:stCondLst>
                                            <p:cond delay="0"/>
                                          </p:stCondLst>
                                        </p:cTn>
                                        <p:tgtEl>
                                          <p:spTgt spid="7">
                                            <p:txEl>
                                              <p:pRg st="4" end="4"/>
                                            </p:txEl>
                                          </p:spTgt>
                                        </p:tgtEl>
                                        <p:attrNameLst>
                                          <p:attrName>style.visibility</p:attrName>
                                        </p:attrNameLst>
                                      </p:cBhvr>
                                      <p:to>
                                        <p:strVal val="visible"/>
                                      </p:to>
                                    </p:set>
                                    <p:anim calcmode="lin" valueType="num">
                                      <p:cBhvr>
                                        <p:cTn id="47"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8"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9"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0"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1"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52"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53"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4" dur="1000" decel="50000">
                                          <p:stCondLst>
                                            <p:cond delay="0"/>
                                          </p:stCondLst>
                                        </p:cTn>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81075"/>
            <a:ext cx="9144000" cy="5600700"/>
          </a:xfrm>
          <a:prstGeom prst="rect">
            <a:avLst/>
          </a:prstGeom>
          <a:noFill/>
        </p:spPr>
        <p:txBody>
          <a:bodyPr>
            <a:spAutoFit/>
          </a:bodyPr>
          <a:lstStyle/>
          <a:p>
            <a:pPr algn="ctr">
              <a:spcAft>
                <a:spcPts val="1200"/>
              </a:spcAft>
              <a:defRPr/>
            </a:pPr>
            <a:r>
              <a:rPr lang="en-GB" sz="2400" b="1" dirty="0">
                <a:cs typeface="+mn-cs"/>
              </a:rPr>
              <a:t>Personal Protective Equipment at Work Regulations (PPEWR)</a:t>
            </a:r>
            <a:endParaRPr lang="en-GB" sz="2400" dirty="0">
              <a:cs typeface="+mn-cs"/>
            </a:endParaRPr>
          </a:p>
          <a:p>
            <a:pPr marL="534988" indent="-534988">
              <a:spcAft>
                <a:spcPts val="1200"/>
              </a:spcAft>
              <a:buFont typeface="Arial" pitchFamily="34" charset="0"/>
              <a:buChar char="•"/>
              <a:defRPr/>
            </a:pPr>
            <a:r>
              <a:rPr lang="en-GB" sz="2400" dirty="0">
                <a:cs typeface="+mn-cs"/>
              </a:rPr>
              <a:t>Require an assessment of PPE requirements to be carried out.</a:t>
            </a:r>
          </a:p>
          <a:p>
            <a:pPr marL="534988" indent="-534988">
              <a:spcAft>
                <a:spcPts val="1200"/>
              </a:spcAft>
              <a:buFont typeface="Arial" pitchFamily="34" charset="0"/>
              <a:buChar char="•"/>
              <a:defRPr/>
            </a:pPr>
            <a:r>
              <a:rPr lang="en-GB" sz="2400" dirty="0">
                <a:cs typeface="+mn-cs"/>
              </a:rPr>
              <a:t>Employer to supply the PPE.</a:t>
            </a:r>
          </a:p>
          <a:p>
            <a:pPr marL="534988" indent="-534988">
              <a:spcAft>
                <a:spcPts val="1200"/>
              </a:spcAft>
              <a:buFont typeface="Arial" pitchFamily="34" charset="0"/>
              <a:buChar char="•"/>
              <a:defRPr/>
            </a:pPr>
            <a:r>
              <a:rPr lang="en-GB" sz="2400" dirty="0">
                <a:cs typeface="+mn-cs"/>
              </a:rPr>
              <a:t>Employee to wear the protective equipment.</a:t>
            </a:r>
          </a:p>
          <a:p>
            <a:pPr algn="ctr">
              <a:spcAft>
                <a:spcPts val="1200"/>
              </a:spcAft>
              <a:defRPr/>
            </a:pPr>
            <a:r>
              <a:rPr lang="en-GB" sz="2400" b="1" dirty="0">
                <a:cs typeface="+mn-cs"/>
              </a:rPr>
              <a:t>Control of Noise at Work Regulations</a:t>
            </a:r>
            <a:endParaRPr lang="en-GB" sz="2400" dirty="0">
              <a:cs typeface="+mn-cs"/>
            </a:endParaRPr>
          </a:p>
          <a:p>
            <a:pPr marL="534988" indent="-534988">
              <a:spcAft>
                <a:spcPts val="1200"/>
              </a:spcAft>
              <a:buFont typeface="Arial" pitchFamily="34" charset="0"/>
              <a:buChar char="•"/>
              <a:defRPr/>
            </a:pPr>
            <a:r>
              <a:rPr lang="en-GB" sz="2400" dirty="0">
                <a:cs typeface="+mn-cs"/>
              </a:rPr>
              <a:t>Place a duty on employers within Great Britain to reduce the risk to their employees’ health by controlling the noise they are exposed to whilst at work.</a:t>
            </a:r>
          </a:p>
          <a:p>
            <a:pPr marL="534988" indent="-534988">
              <a:spcAft>
                <a:spcPts val="1200"/>
              </a:spcAft>
              <a:buFont typeface="Arial" pitchFamily="34" charset="0"/>
              <a:buChar char="•"/>
              <a:defRPr/>
            </a:pPr>
            <a:r>
              <a:rPr lang="en-GB" sz="2400" dirty="0">
                <a:cs typeface="+mn-cs"/>
              </a:rPr>
              <a:t>Everyone at work could be exposed to noise and suffer temporary or permanent hearing loss.</a:t>
            </a:r>
          </a:p>
          <a:p>
            <a:pPr marL="534988" indent="-534988">
              <a:spcAft>
                <a:spcPts val="1200"/>
              </a:spcAft>
              <a:buFont typeface="Arial" pitchFamily="34" charset="0"/>
              <a:buChar char="•"/>
              <a:defRPr/>
            </a:pPr>
            <a:r>
              <a:rPr lang="en-GB" sz="2400" dirty="0">
                <a:cs typeface="+mn-cs"/>
              </a:rPr>
              <a:t>Require employers to eliminate or reduce noise levels.</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3" end="3"/>
                                            </p:txEl>
                                          </p:spTgt>
                                        </p:tgtEl>
                                        <p:attrNameLst>
                                          <p:attrName>style.visibility</p:attrName>
                                        </p:attrNameLst>
                                      </p:cBhvr>
                                      <p:to>
                                        <p:strVal val="visible"/>
                                      </p:to>
                                    </p:set>
                                    <p:anim calcmode="lin" valueType="num">
                                      <p:cBhvr>
                                        <p:cTn id="43" dur="500" decel="50000" fill="hold">
                                          <p:stCondLst>
                                            <p:cond delay="0"/>
                                          </p:stCondLst>
                                        </p:cTn>
                                        <p:tgtEl>
                                          <p:spTgt spid="7">
                                            <p:txEl>
                                              <p:pRg st="3" end="3"/>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3" end="3"/>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3" end="3"/>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3" end="3"/>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3" end="3"/>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3" end="3"/>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3" end="3"/>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3" end="3"/>
                                            </p:txEl>
                                          </p:spTgt>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25" presetClass="entr" presetSubtype="0" fill="hold" nodeType="clickEffect">
                                  <p:stCondLst>
                                    <p:cond delay="0"/>
                                  </p:stCondLst>
                                  <p:childTnLst>
                                    <p:set>
                                      <p:cBhvr>
                                        <p:cTn id="54" dur="1" fill="hold">
                                          <p:stCondLst>
                                            <p:cond delay="0"/>
                                          </p:stCondLst>
                                        </p:cTn>
                                        <p:tgtEl>
                                          <p:spTgt spid="7">
                                            <p:txEl>
                                              <p:pRg st="4" end="4"/>
                                            </p:txEl>
                                          </p:spTgt>
                                        </p:tgtEl>
                                        <p:attrNameLst>
                                          <p:attrName>style.visibility</p:attrName>
                                        </p:attrNameLst>
                                      </p:cBhvr>
                                      <p:to>
                                        <p:strVal val="visible"/>
                                      </p:to>
                                    </p:set>
                                    <p:anim calcmode="lin" valueType="num">
                                      <p:cBhvr>
                                        <p:cTn id="55"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56"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57"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58"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59"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60"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61"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62" dur="1000" decel="50000">
                                          <p:stCondLst>
                                            <p:cond delay="0"/>
                                          </p:stCondLst>
                                        </p:cTn>
                                        <p:tgtEl>
                                          <p:spTgt spid="7">
                                            <p:txEl>
                                              <p:pRg st="4" end="4"/>
                                            </p:txEl>
                                          </p:spTgt>
                                        </p:tgtEl>
                                      </p:cBhvr>
                                    </p:animEffect>
                                  </p:childTnLst>
                                </p:cTn>
                              </p:par>
                              <p:par>
                                <p:cTn id="63" presetID="3" presetClass="emph" presetSubtype="2" fill="hold" nodeType="withEffect">
                                  <p:stCondLst>
                                    <p:cond delay="0"/>
                                  </p:stCondLst>
                                  <p:childTnLst>
                                    <p:animClr clrSpc="rgb" dir="cw">
                                      <p:cBhvr override="childStyle">
                                        <p:cTn id="64" dur="2000" fill="hold"/>
                                        <p:tgtEl>
                                          <p:spTgt spid="7">
                                            <p:txEl>
                                              <p:pRg st="0" end="0"/>
                                            </p:txEl>
                                          </p:spTgt>
                                        </p:tgtEl>
                                        <p:attrNameLst>
                                          <p:attrName>style.color</p:attrName>
                                        </p:attrNameLst>
                                      </p:cBhvr>
                                      <p:to>
                                        <a:schemeClr val="hlink"/>
                                      </p:to>
                                    </p:animClr>
                                  </p:childTnLst>
                                </p:cTn>
                              </p:par>
                              <p:par>
                                <p:cTn id="65" presetID="3" presetClass="emph" presetSubtype="2" fill="hold" nodeType="withEffect">
                                  <p:stCondLst>
                                    <p:cond delay="0"/>
                                  </p:stCondLst>
                                  <p:childTnLst>
                                    <p:animClr clrSpc="rgb" dir="cw">
                                      <p:cBhvr override="childStyle">
                                        <p:cTn id="66" dur="2000" fill="hold"/>
                                        <p:tgtEl>
                                          <p:spTgt spid="7">
                                            <p:txEl>
                                              <p:pRg st="1" end="1"/>
                                            </p:txEl>
                                          </p:spTgt>
                                        </p:tgtEl>
                                        <p:attrNameLst>
                                          <p:attrName>style.color</p:attrName>
                                        </p:attrNameLst>
                                      </p:cBhvr>
                                      <p:to>
                                        <a:schemeClr val="hlink"/>
                                      </p:to>
                                    </p:animClr>
                                  </p:childTnLst>
                                </p:cTn>
                              </p:par>
                              <p:par>
                                <p:cTn id="67" presetID="3" presetClass="emph" presetSubtype="2" fill="hold" nodeType="withEffect">
                                  <p:stCondLst>
                                    <p:cond delay="0"/>
                                  </p:stCondLst>
                                  <p:childTnLst>
                                    <p:animClr clrSpc="rgb" dir="cw">
                                      <p:cBhvr override="childStyle">
                                        <p:cTn id="68" dur="2000" fill="hold"/>
                                        <p:tgtEl>
                                          <p:spTgt spid="7">
                                            <p:txEl>
                                              <p:pRg st="2" end="2"/>
                                            </p:txEl>
                                          </p:spTgt>
                                        </p:tgtEl>
                                        <p:attrNameLst>
                                          <p:attrName>style.color</p:attrName>
                                        </p:attrNameLst>
                                      </p:cBhvr>
                                      <p:to>
                                        <a:schemeClr val="hlink"/>
                                      </p:to>
                                    </p:animClr>
                                  </p:childTnLst>
                                </p:cTn>
                              </p:par>
                              <p:par>
                                <p:cTn id="69" presetID="3" presetClass="emph" presetSubtype="2" fill="hold" nodeType="withEffect">
                                  <p:stCondLst>
                                    <p:cond delay="0"/>
                                  </p:stCondLst>
                                  <p:childTnLst>
                                    <p:animClr clrSpc="rgb" dir="cw">
                                      <p:cBhvr override="childStyle">
                                        <p:cTn id="70" dur="2000" fill="hold"/>
                                        <p:tgtEl>
                                          <p:spTgt spid="7">
                                            <p:txEl>
                                              <p:pRg st="3" end="3"/>
                                            </p:txEl>
                                          </p:spTgt>
                                        </p:tgtEl>
                                        <p:attrNameLst>
                                          <p:attrName>style.color</p:attrName>
                                        </p:attrNameLst>
                                      </p:cBhvr>
                                      <p:to>
                                        <a:schemeClr val="hlink"/>
                                      </p:to>
                                    </p:animClr>
                                  </p:childTnLst>
                                </p:cTn>
                              </p:par>
                            </p:childTnLst>
                          </p:cTn>
                        </p:par>
                      </p:childTnLst>
                    </p:cTn>
                  </p:par>
                  <p:par>
                    <p:cTn id="71" fill="hold" nodeType="clickPar">
                      <p:stCondLst>
                        <p:cond delay="indefinite"/>
                      </p:stCondLst>
                      <p:childTnLst>
                        <p:par>
                          <p:cTn id="72" fill="hold" nodeType="withGroup">
                            <p:stCondLst>
                              <p:cond delay="0"/>
                            </p:stCondLst>
                            <p:childTnLst>
                              <p:par>
                                <p:cTn id="73" presetID="25" presetClass="entr" presetSubtype="0" fill="hold" nodeType="clickEffect">
                                  <p:stCondLst>
                                    <p:cond delay="0"/>
                                  </p:stCondLst>
                                  <p:childTnLst>
                                    <p:set>
                                      <p:cBhvr>
                                        <p:cTn id="74" dur="1" fill="hold">
                                          <p:stCondLst>
                                            <p:cond delay="0"/>
                                          </p:stCondLst>
                                        </p:cTn>
                                        <p:tgtEl>
                                          <p:spTgt spid="7">
                                            <p:txEl>
                                              <p:pRg st="5" end="5"/>
                                            </p:txEl>
                                          </p:spTgt>
                                        </p:tgtEl>
                                        <p:attrNameLst>
                                          <p:attrName>style.visibility</p:attrName>
                                        </p:attrNameLst>
                                      </p:cBhvr>
                                      <p:to>
                                        <p:strVal val="visible"/>
                                      </p:to>
                                    </p:set>
                                    <p:anim calcmode="lin" valueType="num">
                                      <p:cBhvr>
                                        <p:cTn id="75"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76"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77"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78"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79"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80"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81"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82" dur="1000" decel="50000">
                                          <p:stCondLst>
                                            <p:cond delay="0"/>
                                          </p:stCondLst>
                                        </p:cTn>
                                        <p:tgtEl>
                                          <p:spTgt spid="7">
                                            <p:txEl>
                                              <p:pRg st="5" end="5"/>
                                            </p:txEl>
                                          </p:spTgt>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25" presetClass="entr" presetSubtype="0" fill="hold" nodeType="clickEffect">
                                  <p:stCondLst>
                                    <p:cond delay="0"/>
                                  </p:stCondLst>
                                  <p:childTnLst>
                                    <p:set>
                                      <p:cBhvr>
                                        <p:cTn id="86" dur="1" fill="hold">
                                          <p:stCondLst>
                                            <p:cond delay="0"/>
                                          </p:stCondLst>
                                        </p:cTn>
                                        <p:tgtEl>
                                          <p:spTgt spid="7">
                                            <p:txEl>
                                              <p:pRg st="6" end="6"/>
                                            </p:txEl>
                                          </p:spTgt>
                                        </p:tgtEl>
                                        <p:attrNameLst>
                                          <p:attrName>style.visibility</p:attrName>
                                        </p:attrNameLst>
                                      </p:cBhvr>
                                      <p:to>
                                        <p:strVal val="visible"/>
                                      </p:to>
                                    </p:set>
                                    <p:anim calcmode="lin" valueType="num">
                                      <p:cBhvr>
                                        <p:cTn id="87" dur="500" decel="50000" fill="hold">
                                          <p:stCondLst>
                                            <p:cond delay="0"/>
                                          </p:stCondLst>
                                        </p:cTn>
                                        <p:tgtEl>
                                          <p:spTgt spid="7">
                                            <p:txEl>
                                              <p:pRg st="6" end="6"/>
                                            </p:txEl>
                                          </p:spTgt>
                                        </p:tgtEl>
                                        <p:attrNameLst>
                                          <p:attrName>style.rotation</p:attrName>
                                        </p:attrNameLst>
                                      </p:cBhvr>
                                      <p:tavLst>
                                        <p:tav tm="0">
                                          <p:val>
                                            <p:fltVal val="-90"/>
                                          </p:val>
                                        </p:tav>
                                        <p:tav tm="100000">
                                          <p:val>
                                            <p:fltVal val="0"/>
                                          </p:val>
                                        </p:tav>
                                      </p:tavLst>
                                    </p:anim>
                                    <p:anim calcmode="lin" valueType="num">
                                      <p:cBhvr>
                                        <p:cTn id="88" dur="500" decel="50000" fill="hold">
                                          <p:stCondLst>
                                            <p:cond delay="0"/>
                                          </p:stCondLst>
                                        </p:cTn>
                                        <p:tgtEl>
                                          <p:spTgt spid="7">
                                            <p:txEl>
                                              <p:pRg st="6" end="6"/>
                                            </p:txEl>
                                          </p:spTgt>
                                        </p:tgtEl>
                                        <p:attrNameLst>
                                          <p:attrName>ppt_w</p:attrName>
                                        </p:attrNameLst>
                                      </p:cBhvr>
                                      <p:tavLst>
                                        <p:tav tm="0">
                                          <p:val>
                                            <p:strVal val="#ppt_w"/>
                                          </p:val>
                                        </p:tav>
                                        <p:tav tm="100000">
                                          <p:val>
                                            <p:strVal val="#ppt_w*.05"/>
                                          </p:val>
                                        </p:tav>
                                      </p:tavLst>
                                    </p:anim>
                                    <p:anim calcmode="lin" valueType="num">
                                      <p:cBhvr>
                                        <p:cTn id="89" dur="500" accel="50000" fill="hold">
                                          <p:stCondLst>
                                            <p:cond delay="500"/>
                                          </p:stCondLst>
                                        </p:cTn>
                                        <p:tgtEl>
                                          <p:spTgt spid="7">
                                            <p:txEl>
                                              <p:pRg st="6" end="6"/>
                                            </p:txEl>
                                          </p:spTgt>
                                        </p:tgtEl>
                                        <p:attrNameLst>
                                          <p:attrName>ppt_w</p:attrName>
                                        </p:attrNameLst>
                                      </p:cBhvr>
                                      <p:tavLst>
                                        <p:tav tm="0">
                                          <p:val>
                                            <p:strVal val="#ppt_w*.05"/>
                                          </p:val>
                                        </p:tav>
                                        <p:tav tm="100000">
                                          <p:val>
                                            <p:strVal val="#ppt_w"/>
                                          </p:val>
                                        </p:tav>
                                      </p:tavLst>
                                    </p:anim>
                                    <p:anim calcmode="lin" valueType="num">
                                      <p:cBhvr>
                                        <p:cTn id="90" dur="1000" fill="hold"/>
                                        <p:tgtEl>
                                          <p:spTgt spid="7">
                                            <p:txEl>
                                              <p:pRg st="6" end="6"/>
                                            </p:txEl>
                                          </p:spTgt>
                                        </p:tgtEl>
                                        <p:attrNameLst>
                                          <p:attrName>ppt_h</p:attrName>
                                        </p:attrNameLst>
                                      </p:cBhvr>
                                      <p:tavLst>
                                        <p:tav tm="0">
                                          <p:val>
                                            <p:strVal val="#ppt_h"/>
                                          </p:val>
                                        </p:tav>
                                        <p:tav tm="100000">
                                          <p:val>
                                            <p:strVal val="#ppt_h"/>
                                          </p:val>
                                        </p:tav>
                                      </p:tavLst>
                                    </p:anim>
                                    <p:anim calcmode="lin" valueType="num">
                                      <p:cBhvr>
                                        <p:cTn id="91" dur="500" decel="50000" fill="hold">
                                          <p:stCondLst>
                                            <p:cond delay="0"/>
                                          </p:stCondLst>
                                        </p:cTn>
                                        <p:tgtEl>
                                          <p:spTgt spid="7">
                                            <p:txEl>
                                              <p:pRg st="6" end="6"/>
                                            </p:txEl>
                                          </p:spTgt>
                                        </p:tgtEl>
                                        <p:attrNameLst>
                                          <p:attrName>ppt_x</p:attrName>
                                        </p:attrNameLst>
                                      </p:cBhvr>
                                      <p:tavLst>
                                        <p:tav tm="0">
                                          <p:val>
                                            <p:strVal val="#ppt_x+.4"/>
                                          </p:val>
                                        </p:tav>
                                        <p:tav tm="100000">
                                          <p:val>
                                            <p:strVal val="#ppt_x"/>
                                          </p:val>
                                        </p:tav>
                                      </p:tavLst>
                                    </p:anim>
                                    <p:anim calcmode="lin" valueType="num">
                                      <p:cBhvr>
                                        <p:cTn id="92" dur="500" decel="50000" fill="hold">
                                          <p:stCondLst>
                                            <p:cond delay="0"/>
                                          </p:stCondLst>
                                        </p:cTn>
                                        <p:tgtEl>
                                          <p:spTgt spid="7">
                                            <p:txEl>
                                              <p:pRg st="6" end="6"/>
                                            </p:txEl>
                                          </p:spTgt>
                                        </p:tgtEl>
                                        <p:attrNameLst>
                                          <p:attrName>ppt_y</p:attrName>
                                        </p:attrNameLst>
                                      </p:cBhvr>
                                      <p:tavLst>
                                        <p:tav tm="0">
                                          <p:val>
                                            <p:strVal val="#ppt_y-.2"/>
                                          </p:val>
                                        </p:tav>
                                        <p:tav tm="100000">
                                          <p:val>
                                            <p:strVal val="#ppt_y+.1"/>
                                          </p:val>
                                        </p:tav>
                                      </p:tavLst>
                                    </p:anim>
                                    <p:anim calcmode="lin" valueType="num">
                                      <p:cBhvr>
                                        <p:cTn id="93" dur="500" accel="50000" fill="hold">
                                          <p:stCondLst>
                                            <p:cond delay="500"/>
                                          </p:stCondLst>
                                        </p:cTn>
                                        <p:tgtEl>
                                          <p:spTgt spid="7">
                                            <p:txEl>
                                              <p:pRg st="6" end="6"/>
                                            </p:txEl>
                                          </p:spTgt>
                                        </p:tgtEl>
                                        <p:attrNameLst>
                                          <p:attrName>ppt_y</p:attrName>
                                        </p:attrNameLst>
                                      </p:cBhvr>
                                      <p:tavLst>
                                        <p:tav tm="0">
                                          <p:val>
                                            <p:strVal val="#ppt_y+.1"/>
                                          </p:val>
                                        </p:tav>
                                        <p:tav tm="100000">
                                          <p:val>
                                            <p:strVal val="#ppt_y"/>
                                          </p:val>
                                        </p:tav>
                                      </p:tavLst>
                                    </p:anim>
                                    <p:animEffect transition="in" filter="fade">
                                      <p:cBhvr>
                                        <p:cTn id="94" dur="1000" decel="50000">
                                          <p:stCondLst>
                                            <p:cond delay="0"/>
                                          </p:stCondLst>
                                        </p:cTn>
                                        <p:tgtEl>
                                          <p:spTgt spid="7">
                                            <p:txEl>
                                              <p:pRg st="6" end="6"/>
                                            </p:txEl>
                                          </p:spTgt>
                                        </p:tgtEl>
                                      </p:cBhvr>
                                    </p:animEffect>
                                  </p:childTnLst>
                                </p:cTn>
                              </p:par>
                            </p:childTnLst>
                          </p:cTn>
                        </p:par>
                      </p:childTnLst>
                    </p:cTn>
                  </p:par>
                  <p:par>
                    <p:cTn id="95" fill="hold" nodeType="clickPar">
                      <p:stCondLst>
                        <p:cond delay="indefinite"/>
                      </p:stCondLst>
                      <p:childTnLst>
                        <p:par>
                          <p:cTn id="96" fill="hold" nodeType="withGroup">
                            <p:stCondLst>
                              <p:cond delay="0"/>
                            </p:stCondLst>
                            <p:childTnLst>
                              <p:par>
                                <p:cTn id="97" presetID="25" presetClass="entr" presetSubtype="0" fill="hold" nodeType="clickEffect">
                                  <p:stCondLst>
                                    <p:cond delay="0"/>
                                  </p:stCondLst>
                                  <p:childTnLst>
                                    <p:set>
                                      <p:cBhvr>
                                        <p:cTn id="98" dur="1" fill="hold">
                                          <p:stCondLst>
                                            <p:cond delay="0"/>
                                          </p:stCondLst>
                                        </p:cTn>
                                        <p:tgtEl>
                                          <p:spTgt spid="7">
                                            <p:txEl>
                                              <p:pRg st="7" end="7"/>
                                            </p:txEl>
                                          </p:spTgt>
                                        </p:tgtEl>
                                        <p:attrNameLst>
                                          <p:attrName>style.visibility</p:attrName>
                                        </p:attrNameLst>
                                      </p:cBhvr>
                                      <p:to>
                                        <p:strVal val="visible"/>
                                      </p:to>
                                    </p:set>
                                    <p:anim calcmode="lin" valueType="num">
                                      <p:cBhvr>
                                        <p:cTn id="99" dur="500" decel="50000" fill="hold">
                                          <p:stCondLst>
                                            <p:cond delay="0"/>
                                          </p:stCondLst>
                                        </p:cTn>
                                        <p:tgtEl>
                                          <p:spTgt spid="7">
                                            <p:txEl>
                                              <p:pRg st="7" end="7"/>
                                            </p:txEl>
                                          </p:spTgt>
                                        </p:tgtEl>
                                        <p:attrNameLst>
                                          <p:attrName>style.rotation</p:attrName>
                                        </p:attrNameLst>
                                      </p:cBhvr>
                                      <p:tavLst>
                                        <p:tav tm="0">
                                          <p:val>
                                            <p:fltVal val="-90"/>
                                          </p:val>
                                        </p:tav>
                                        <p:tav tm="100000">
                                          <p:val>
                                            <p:fltVal val="0"/>
                                          </p:val>
                                        </p:tav>
                                      </p:tavLst>
                                    </p:anim>
                                    <p:anim calcmode="lin" valueType="num">
                                      <p:cBhvr>
                                        <p:cTn id="100" dur="500" decel="50000" fill="hold">
                                          <p:stCondLst>
                                            <p:cond delay="0"/>
                                          </p:stCondLst>
                                        </p:cTn>
                                        <p:tgtEl>
                                          <p:spTgt spid="7">
                                            <p:txEl>
                                              <p:pRg st="7" end="7"/>
                                            </p:txEl>
                                          </p:spTgt>
                                        </p:tgtEl>
                                        <p:attrNameLst>
                                          <p:attrName>ppt_w</p:attrName>
                                        </p:attrNameLst>
                                      </p:cBhvr>
                                      <p:tavLst>
                                        <p:tav tm="0">
                                          <p:val>
                                            <p:strVal val="#ppt_w"/>
                                          </p:val>
                                        </p:tav>
                                        <p:tav tm="100000">
                                          <p:val>
                                            <p:strVal val="#ppt_w*.05"/>
                                          </p:val>
                                        </p:tav>
                                      </p:tavLst>
                                    </p:anim>
                                    <p:anim calcmode="lin" valueType="num">
                                      <p:cBhvr>
                                        <p:cTn id="101" dur="500" accel="50000" fill="hold">
                                          <p:stCondLst>
                                            <p:cond delay="500"/>
                                          </p:stCondLst>
                                        </p:cTn>
                                        <p:tgtEl>
                                          <p:spTgt spid="7">
                                            <p:txEl>
                                              <p:pRg st="7" end="7"/>
                                            </p:txEl>
                                          </p:spTgt>
                                        </p:tgtEl>
                                        <p:attrNameLst>
                                          <p:attrName>ppt_w</p:attrName>
                                        </p:attrNameLst>
                                      </p:cBhvr>
                                      <p:tavLst>
                                        <p:tav tm="0">
                                          <p:val>
                                            <p:strVal val="#ppt_w*.05"/>
                                          </p:val>
                                        </p:tav>
                                        <p:tav tm="100000">
                                          <p:val>
                                            <p:strVal val="#ppt_w"/>
                                          </p:val>
                                        </p:tav>
                                      </p:tavLst>
                                    </p:anim>
                                    <p:anim calcmode="lin" valueType="num">
                                      <p:cBhvr>
                                        <p:cTn id="102" dur="1000" fill="hold"/>
                                        <p:tgtEl>
                                          <p:spTgt spid="7">
                                            <p:txEl>
                                              <p:pRg st="7" end="7"/>
                                            </p:txEl>
                                          </p:spTgt>
                                        </p:tgtEl>
                                        <p:attrNameLst>
                                          <p:attrName>ppt_h</p:attrName>
                                        </p:attrNameLst>
                                      </p:cBhvr>
                                      <p:tavLst>
                                        <p:tav tm="0">
                                          <p:val>
                                            <p:strVal val="#ppt_h"/>
                                          </p:val>
                                        </p:tav>
                                        <p:tav tm="100000">
                                          <p:val>
                                            <p:strVal val="#ppt_h"/>
                                          </p:val>
                                        </p:tav>
                                      </p:tavLst>
                                    </p:anim>
                                    <p:anim calcmode="lin" valueType="num">
                                      <p:cBhvr>
                                        <p:cTn id="103" dur="500" decel="50000" fill="hold">
                                          <p:stCondLst>
                                            <p:cond delay="0"/>
                                          </p:stCondLst>
                                        </p:cTn>
                                        <p:tgtEl>
                                          <p:spTgt spid="7">
                                            <p:txEl>
                                              <p:pRg st="7" end="7"/>
                                            </p:txEl>
                                          </p:spTgt>
                                        </p:tgtEl>
                                        <p:attrNameLst>
                                          <p:attrName>ppt_x</p:attrName>
                                        </p:attrNameLst>
                                      </p:cBhvr>
                                      <p:tavLst>
                                        <p:tav tm="0">
                                          <p:val>
                                            <p:strVal val="#ppt_x+.4"/>
                                          </p:val>
                                        </p:tav>
                                        <p:tav tm="100000">
                                          <p:val>
                                            <p:strVal val="#ppt_x"/>
                                          </p:val>
                                        </p:tav>
                                      </p:tavLst>
                                    </p:anim>
                                    <p:anim calcmode="lin" valueType="num">
                                      <p:cBhvr>
                                        <p:cTn id="104" dur="500" decel="50000" fill="hold">
                                          <p:stCondLst>
                                            <p:cond delay="0"/>
                                          </p:stCondLst>
                                        </p:cTn>
                                        <p:tgtEl>
                                          <p:spTgt spid="7">
                                            <p:txEl>
                                              <p:pRg st="7" end="7"/>
                                            </p:txEl>
                                          </p:spTgt>
                                        </p:tgtEl>
                                        <p:attrNameLst>
                                          <p:attrName>ppt_y</p:attrName>
                                        </p:attrNameLst>
                                      </p:cBhvr>
                                      <p:tavLst>
                                        <p:tav tm="0">
                                          <p:val>
                                            <p:strVal val="#ppt_y-.2"/>
                                          </p:val>
                                        </p:tav>
                                        <p:tav tm="100000">
                                          <p:val>
                                            <p:strVal val="#ppt_y+.1"/>
                                          </p:val>
                                        </p:tav>
                                      </p:tavLst>
                                    </p:anim>
                                    <p:anim calcmode="lin" valueType="num">
                                      <p:cBhvr>
                                        <p:cTn id="105" dur="500" accel="50000" fill="hold">
                                          <p:stCondLst>
                                            <p:cond delay="500"/>
                                          </p:stCondLst>
                                        </p:cTn>
                                        <p:tgtEl>
                                          <p:spTgt spid="7">
                                            <p:txEl>
                                              <p:pRg st="7" end="7"/>
                                            </p:txEl>
                                          </p:spTgt>
                                        </p:tgtEl>
                                        <p:attrNameLst>
                                          <p:attrName>ppt_y</p:attrName>
                                        </p:attrNameLst>
                                      </p:cBhvr>
                                      <p:tavLst>
                                        <p:tav tm="0">
                                          <p:val>
                                            <p:strVal val="#ppt_y+.1"/>
                                          </p:val>
                                        </p:tav>
                                        <p:tav tm="100000">
                                          <p:val>
                                            <p:strVal val="#ppt_y"/>
                                          </p:val>
                                        </p:tav>
                                      </p:tavLst>
                                    </p:anim>
                                    <p:animEffect transition="in" filter="fade">
                                      <p:cBhvr>
                                        <p:cTn id="106" dur="1000" decel="50000">
                                          <p:stCondLst>
                                            <p:cond delay="0"/>
                                          </p:stCondLst>
                                        </p:cTn>
                                        <p:tgtEl>
                                          <p:spTgt spid="7">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2205038"/>
            <a:ext cx="9144000" cy="2708275"/>
          </a:xfrm>
          <a:prstGeom prst="rect">
            <a:avLst/>
          </a:prstGeom>
          <a:noFill/>
        </p:spPr>
        <p:txBody>
          <a:bodyPr>
            <a:spAutoFit/>
          </a:bodyPr>
          <a:lstStyle/>
          <a:p>
            <a:pPr algn="ctr">
              <a:spcAft>
                <a:spcPts val="1200"/>
              </a:spcAft>
              <a:defRPr/>
            </a:pPr>
            <a:r>
              <a:rPr lang="en-GB" sz="3200" b="1" dirty="0">
                <a:cs typeface="+mn-cs"/>
              </a:rPr>
              <a:t>Environmental Act</a:t>
            </a:r>
            <a:endParaRPr lang="en-GB" sz="3200" dirty="0">
              <a:cs typeface="+mn-cs"/>
            </a:endParaRPr>
          </a:p>
          <a:p>
            <a:pPr marL="534988" indent="-534988">
              <a:spcAft>
                <a:spcPts val="1200"/>
              </a:spcAft>
              <a:buFont typeface="Arial" pitchFamily="34" charset="0"/>
              <a:buChar char="•"/>
              <a:defRPr/>
            </a:pPr>
            <a:r>
              <a:rPr lang="en-GB" sz="3200" dirty="0">
                <a:cs typeface="+mn-cs"/>
              </a:rPr>
              <a:t>This is an Act of the Parliament that defines the fundamental structure and authority for waste management and control of emissions into the environment.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p:cNvSpPr txBox="1"/>
          <p:nvPr/>
        </p:nvSpPr>
        <p:spPr>
          <a:xfrm>
            <a:off x="0" y="908050"/>
            <a:ext cx="9144000" cy="5664200"/>
          </a:xfrm>
          <a:prstGeom prst="rect">
            <a:avLst/>
          </a:prstGeom>
          <a:noFill/>
        </p:spPr>
        <p:txBody>
          <a:bodyPr>
            <a:spAutoFit/>
          </a:bodyPr>
          <a:lstStyle/>
          <a:p>
            <a:pPr algn="ctr">
              <a:spcAft>
                <a:spcPts val="1200"/>
              </a:spcAft>
              <a:defRPr/>
            </a:pPr>
            <a:r>
              <a:rPr lang="en-GB" sz="2400" b="1" dirty="0">
                <a:cs typeface="+mn-cs"/>
              </a:rPr>
              <a:t>Disability Discrimination Act (DDA)</a:t>
            </a:r>
            <a:endParaRPr lang="en-GB" sz="2400" dirty="0">
              <a:cs typeface="+mn-cs"/>
            </a:endParaRPr>
          </a:p>
          <a:p>
            <a:pPr marL="534988" indent="-534988">
              <a:spcAft>
                <a:spcPts val="1200"/>
              </a:spcAft>
              <a:buFont typeface="Arial" pitchFamily="34" charset="0"/>
              <a:buChar char="•"/>
              <a:defRPr/>
            </a:pPr>
            <a:r>
              <a:rPr lang="en-GB" sz="2400" dirty="0">
                <a:cs typeface="+mn-cs"/>
              </a:rPr>
              <a:t>This has now been repealed and replaced by the Equality Act 2010 (except in Northern Ireland where the Act still applies).</a:t>
            </a:r>
          </a:p>
          <a:p>
            <a:pPr marL="534988" indent="-534988">
              <a:spcAft>
                <a:spcPts val="1200"/>
              </a:spcAft>
              <a:buFont typeface="Arial" pitchFamily="34" charset="0"/>
              <a:buChar char="•"/>
              <a:defRPr/>
            </a:pPr>
            <a:r>
              <a:rPr lang="en-GB" sz="2400" dirty="0">
                <a:cs typeface="+mn-cs"/>
              </a:rPr>
              <a:t>Formerly, it made it unlawful to discriminate against people because of their disabilities in relation to employment, the provision of goods and services, education and transport.</a:t>
            </a:r>
          </a:p>
          <a:p>
            <a:pPr marL="534988" indent="-534988">
              <a:spcAft>
                <a:spcPts val="1200"/>
              </a:spcAft>
              <a:buFont typeface="Arial" pitchFamily="34" charset="0"/>
              <a:buChar char="•"/>
              <a:defRPr/>
            </a:pPr>
            <a:endParaRPr lang="en-GB" sz="2400" dirty="0">
              <a:cs typeface="+mn-cs"/>
            </a:endParaRPr>
          </a:p>
          <a:p>
            <a:pPr algn="ctr">
              <a:spcAft>
                <a:spcPts val="1200"/>
              </a:spcAft>
              <a:defRPr/>
            </a:pPr>
            <a:r>
              <a:rPr lang="en-GB" sz="2400" b="1" dirty="0">
                <a:cs typeface="+mn-cs"/>
              </a:rPr>
              <a:t>Equality Act</a:t>
            </a:r>
            <a:endParaRPr lang="en-GB" sz="2400" dirty="0">
              <a:cs typeface="+mn-cs"/>
            </a:endParaRPr>
          </a:p>
          <a:p>
            <a:pPr marL="534988" indent="-534988">
              <a:spcAft>
                <a:spcPts val="1200"/>
              </a:spcAft>
              <a:buFont typeface="Arial" pitchFamily="34" charset="0"/>
              <a:buChar char="•"/>
              <a:defRPr/>
            </a:pPr>
            <a:r>
              <a:rPr lang="en-GB" sz="2400" dirty="0">
                <a:cs typeface="+mn-cs"/>
              </a:rPr>
              <a:t>Requires equal treatment in access to employment, as well as private and public services, regardless of age, disability, gender reassignment, marriage and civil partnership, race, religion or belief, sex and sexual orientation.</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5"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anim calcmode="lin" valueType="num">
                                      <p:cBhvr>
                                        <p:cTn id="7" dur="500" decel="50000" fill="hold">
                                          <p:stCondLst>
                                            <p:cond delay="0"/>
                                          </p:stCondLst>
                                        </p:cTn>
                                        <p:tgtEl>
                                          <p:spTgt spid="7">
                                            <p:txEl>
                                              <p:pRg st="0" end="0"/>
                                            </p:txEl>
                                          </p:spTgt>
                                        </p:tgtEl>
                                        <p:attrNameLst>
                                          <p:attrName>style.rotation</p:attrName>
                                        </p:attrNameLst>
                                      </p:cBhvr>
                                      <p:tavLst>
                                        <p:tav tm="0">
                                          <p:val>
                                            <p:fltVal val="-90"/>
                                          </p:val>
                                        </p:tav>
                                        <p:tav tm="100000">
                                          <p:val>
                                            <p:fltVal val="0"/>
                                          </p:val>
                                        </p:tav>
                                      </p:tavLst>
                                    </p:anim>
                                    <p:anim calcmode="lin" valueType="num">
                                      <p:cBhvr>
                                        <p:cTn id="8" dur="500" decel="50000" fill="hold">
                                          <p:stCondLst>
                                            <p:cond delay="0"/>
                                          </p:stCondLst>
                                        </p:cTn>
                                        <p:tgtEl>
                                          <p:spTgt spid="7">
                                            <p:txEl>
                                              <p:pRg st="0" end="0"/>
                                            </p:txEl>
                                          </p:spTgt>
                                        </p:tgtEl>
                                        <p:attrNameLst>
                                          <p:attrName>ppt_w</p:attrName>
                                        </p:attrNameLst>
                                      </p:cBhvr>
                                      <p:tavLst>
                                        <p:tav tm="0">
                                          <p:val>
                                            <p:strVal val="#ppt_w"/>
                                          </p:val>
                                        </p:tav>
                                        <p:tav tm="100000">
                                          <p:val>
                                            <p:strVal val="#ppt_w*.05"/>
                                          </p:val>
                                        </p:tav>
                                      </p:tavLst>
                                    </p:anim>
                                    <p:anim calcmode="lin" valueType="num">
                                      <p:cBhvr>
                                        <p:cTn id="9" dur="500" accel="50000" fill="hold">
                                          <p:stCondLst>
                                            <p:cond delay="500"/>
                                          </p:stCondLst>
                                        </p:cTn>
                                        <p:tgtEl>
                                          <p:spTgt spid="7">
                                            <p:txEl>
                                              <p:pRg st="0" end="0"/>
                                            </p:txEl>
                                          </p:spTgt>
                                        </p:tgtEl>
                                        <p:attrNameLst>
                                          <p:attrName>ppt_w</p:attrName>
                                        </p:attrNameLst>
                                      </p:cBhvr>
                                      <p:tavLst>
                                        <p:tav tm="0">
                                          <p:val>
                                            <p:strVal val="#ppt_w*.05"/>
                                          </p:val>
                                        </p:tav>
                                        <p:tav tm="100000">
                                          <p:val>
                                            <p:strVal val="#ppt_w"/>
                                          </p:val>
                                        </p:tav>
                                      </p:tavLst>
                                    </p:anim>
                                    <p:anim calcmode="lin" valueType="num">
                                      <p:cBhvr>
                                        <p:cTn id="10" dur="1000" fill="hold"/>
                                        <p:tgtEl>
                                          <p:spTgt spid="7">
                                            <p:txEl>
                                              <p:pRg st="0" end="0"/>
                                            </p:txEl>
                                          </p:spTgt>
                                        </p:tgtEl>
                                        <p:attrNameLst>
                                          <p:attrName>ppt_h</p:attrName>
                                        </p:attrNameLst>
                                      </p:cBhvr>
                                      <p:tavLst>
                                        <p:tav tm="0">
                                          <p:val>
                                            <p:strVal val="#ppt_h"/>
                                          </p:val>
                                        </p:tav>
                                        <p:tav tm="100000">
                                          <p:val>
                                            <p:strVal val="#ppt_h"/>
                                          </p:val>
                                        </p:tav>
                                      </p:tavLst>
                                    </p:anim>
                                    <p:anim calcmode="lin" valueType="num">
                                      <p:cBhvr>
                                        <p:cTn id="11" dur="500" decel="50000" fill="hold">
                                          <p:stCondLst>
                                            <p:cond delay="0"/>
                                          </p:stCondLst>
                                        </p:cTn>
                                        <p:tgtEl>
                                          <p:spTgt spid="7">
                                            <p:txEl>
                                              <p:pRg st="0" end="0"/>
                                            </p:txEl>
                                          </p:spTgt>
                                        </p:tgtEl>
                                        <p:attrNameLst>
                                          <p:attrName>ppt_x</p:attrName>
                                        </p:attrNameLst>
                                      </p:cBhvr>
                                      <p:tavLst>
                                        <p:tav tm="0">
                                          <p:val>
                                            <p:strVal val="#ppt_x+.4"/>
                                          </p:val>
                                        </p:tav>
                                        <p:tav tm="100000">
                                          <p:val>
                                            <p:strVal val="#ppt_x"/>
                                          </p:val>
                                        </p:tav>
                                      </p:tavLst>
                                    </p:anim>
                                    <p:anim calcmode="lin" valueType="num">
                                      <p:cBhvr>
                                        <p:cTn id="12" dur="500" decel="50000" fill="hold">
                                          <p:stCondLst>
                                            <p:cond delay="0"/>
                                          </p:stCondLst>
                                        </p:cTn>
                                        <p:tgtEl>
                                          <p:spTgt spid="7">
                                            <p:txEl>
                                              <p:pRg st="0" end="0"/>
                                            </p:txEl>
                                          </p:spTgt>
                                        </p:tgtEl>
                                        <p:attrNameLst>
                                          <p:attrName>ppt_y</p:attrName>
                                        </p:attrNameLst>
                                      </p:cBhvr>
                                      <p:tavLst>
                                        <p:tav tm="0">
                                          <p:val>
                                            <p:strVal val="#ppt_y-.2"/>
                                          </p:val>
                                        </p:tav>
                                        <p:tav tm="100000">
                                          <p:val>
                                            <p:strVal val="#ppt_y+.1"/>
                                          </p:val>
                                        </p:tav>
                                      </p:tavLst>
                                    </p:anim>
                                    <p:anim calcmode="lin" valueType="num">
                                      <p:cBhvr>
                                        <p:cTn id="13" dur="500" accel="50000" fill="hold">
                                          <p:stCondLst>
                                            <p:cond delay="500"/>
                                          </p:stCondLst>
                                        </p:cTn>
                                        <p:tgtEl>
                                          <p:spTgt spid="7">
                                            <p:txEl>
                                              <p:pRg st="0" end="0"/>
                                            </p:txEl>
                                          </p:spTgt>
                                        </p:tgtEl>
                                        <p:attrNameLst>
                                          <p:attrName>ppt_y</p:attrName>
                                        </p:attrNameLst>
                                      </p:cBhvr>
                                      <p:tavLst>
                                        <p:tav tm="0">
                                          <p:val>
                                            <p:strVal val="#ppt_y+.1"/>
                                          </p:val>
                                        </p:tav>
                                        <p:tav tm="100000">
                                          <p:val>
                                            <p:strVal val="#ppt_y"/>
                                          </p:val>
                                        </p:tav>
                                      </p:tavLst>
                                    </p:anim>
                                    <p:animEffect transition="in" filter="fade">
                                      <p:cBhvr>
                                        <p:cTn id="14" dur="1000" decel="50000">
                                          <p:stCondLst>
                                            <p:cond delay="0"/>
                                          </p:stCondLst>
                                        </p:cTn>
                                        <p:tgtEl>
                                          <p:spTgt spid="7">
                                            <p:txEl>
                                              <p:pRg st="0" end="0"/>
                                            </p:txEl>
                                          </p:spTgt>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25" presetClass="entr" presetSubtype="0" fill="hold"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 calcmode="lin" valueType="num">
                                      <p:cBhvr>
                                        <p:cTn id="19" dur="500" decel="50000" fill="hold">
                                          <p:stCondLst>
                                            <p:cond delay="0"/>
                                          </p:stCondLst>
                                        </p:cTn>
                                        <p:tgtEl>
                                          <p:spTgt spid="7">
                                            <p:txEl>
                                              <p:pRg st="1" end="1"/>
                                            </p:txEl>
                                          </p:spTgt>
                                        </p:tgtEl>
                                        <p:attrNameLst>
                                          <p:attrName>style.rotation</p:attrName>
                                        </p:attrNameLst>
                                      </p:cBhvr>
                                      <p:tavLst>
                                        <p:tav tm="0">
                                          <p:val>
                                            <p:fltVal val="-90"/>
                                          </p:val>
                                        </p:tav>
                                        <p:tav tm="100000">
                                          <p:val>
                                            <p:fltVal val="0"/>
                                          </p:val>
                                        </p:tav>
                                      </p:tavLst>
                                    </p:anim>
                                    <p:anim calcmode="lin" valueType="num">
                                      <p:cBhvr>
                                        <p:cTn id="20" dur="500" decel="50000" fill="hold">
                                          <p:stCondLst>
                                            <p:cond delay="0"/>
                                          </p:stCondLst>
                                        </p:cTn>
                                        <p:tgtEl>
                                          <p:spTgt spid="7">
                                            <p:txEl>
                                              <p:pRg st="1" end="1"/>
                                            </p:txEl>
                                          </p:spTgt>
                                        </p:tgtEl>
                                        <p:attrNameLst>
                                          <p:attrName>ppt_w</p:attrName>
                                        </p:attrNameLst>
                                      </p:cBhvr>
                                      <p:tavLst>
                                        <p:tav tm="0">
                                          <p:val>
                                            <p:strVal val="#ppt_w"/>
                                          </p:val>
                                        </p:tav>
                                        <p:tav tm="100000">
                                          <p:val>
                                            <p:strVal val="#ppt_w*.05"/>
                                          </p:val>
                                        </p:tav>
                                      </p:tavLst>
                                    </p:anim>
                                    <p:anim calcmode="lin" valueType="num">
                                      <p:cBhvr>
                                        <p:cTn id="21" dur="500" accel="50000" fill="hold">
                                          <p:stCondLst>
                                            <p:cond delay="500"/>
                                          </p:stCondLst>
                                        </p:cTn>
                                        <p:tgtEl>
                                          <p:spTgt spid="7">
                                            <p:txEl>
                                              <p:pRg st="1" end="1"/>
                                            </p:txEl>
                                          </p:spTgt>
                                        </p:tgtEl>
                                        <p:attrNameLst>
                                          <p:attrName>ppt_w</p:attrName>
                                        </p:attrNameLst>
                                      </p:cBhvr>
                                      <p:tavLst>
                                        <p:tav tm="0">
                                          <p:val>
                                            <p:strVal val="#ppt_w*.05"/>
                                          </p:val>
                                        </p:tav>
                                        <p:tav tm="100000">
                                          <p:val>
                                            <p:strVal val="#ppt_w"/>
                                          </p:val>
                                        </p:tav>
                                      </p:tavLst>
                                    </p:anim>
                                    <p:anim calcmode="lin" valueType="num">
                                      <p:cBhvr>
                                        <p:cTn id="22" dur="1000" fill="hold"/>
                                        <p:tgtEl>
                                          <p:spTgt spid="7">
                                            <p:txEl>
                                              <p:pRg st="1" end="1"/>
                                            </p:txEl>
                                          </p:spTgt>
                                        </p:tgtEl>
                                        <p:attrNameLst>
                                          <p:attrName>ppt_h</p:attrName>
                                        </p:attrNameLst>
                                      </p:cBhvr>
                                      <p:tavLst>
                                        <p:tav tm="0">
                                          <p:val>
                                            <p:strVal val="#ppt_h"/>
                                          </p:val>
                                        </p:tav>
                                        <p:tav tm="100000">
                                          <p:val>
                                            <p:strVal val="#ppt_h"/>
                                          </p:val>
                                        </p:tav>
                                      </p:tavLst>
                                    </p:anim>
                                    <p:anim calcmode="lin" valueType="num">
                                      <p:cBhvr>
                                        <p:cTn id="23" dur="500" decel="50000" fill="hold">
                                          <p:stCondLst>
                                            <p:cond delay="0"/>
                                          </p:stCondLst>
                                        </p:cTn>
                                        <p:tgtEl>
                                          <p:spTgt spid="7">
                                            <p:txEl>
                                              <p:pRg st="1" end="1"/>
                                            </p:txEl>
                                          </p:spTgt>
                                        </p:tgtEl>
                                        <p:attrNameLst>
                                          <p:attrName>ppt_x</p:attrName>
                                        </p:attrNameLst>
                                      </p:cBhvr>
                                      <p:tavLst>
                                        <p:tav tm="0">
                                          <p:val>
                                            <p:strVal val="#ppt_x+.4"/>
                                          </p:val>
                                        </p:tav>
                                        <p:tav tm="100000">
                                          <p:val>
                                            <p:strVal val="#ppt_x"/>
                                          </p:val>
                                        </p:tav>
                                      </p:tavLst>
                                    </p:anim>
                                    <p:anim calcmode="lin" valueType="num">
                                      <p:cBhvr>
                                        <p:cTn id="24" dur="500" decel="50000" fill="hold">
                                          <p:stCondLst>
                                            <p:cond delay="0"/>
                                          </p:stCondLst>
                                        </p:cTn>
                                        <p:tgtEl>
                                          <p:spTgt spid="7">
                                            <p:txEl>
                                              <p:pRg st="1" end="1"/>
                                            </p:txEl>
                                          </p:spTgt>
                                        </p:tgtEl>
                                        <p:attrNameLst>
                                          <p:attrName>ppt_y</p:attrName>
                                        </p:attrNameLst>
                                      </p:cBhvr>
                                      <p:tavLst>
                                        <p:tav tm="0">
                                          <p:val>
                                            <p:strVal val="#ppt_y-.2"/>
                                          </p:val>
                                        </p:tav>
                                        <p:tav tm="100000">
                                          <p:val>
                                            <p:strVal val="#ppt_y+.1"/>
                                          </p:val>
                                        </p:tav>
                                      </p:tavLst>
                                    </p:anim>
                                    <p:anim calcmode="lin" valueType="num">
                                      <p:cBhvr>
                                        <p:cTn id="25" dur="500" accel="50000" fill="hold">
                                          <p:stCondLst>
                                            <p:cond delay="500"/>
                                          </p:stCondLst>
                                        </p:cTn>
                                        <p:tgtEl>
                                          <p:spTgt spid="7">
                                            <p:txEl>
                                              <p:pRg st="1" end="1"/>
                                            </p:txEl>
                                          </p:spTgt>
                                        </p:tgtEl>
                                        <p:attrNameLst>
                                          <p:attrName>ppt_y</p:attrName>
                                        </p:attrNameLst>
                                      </p:cBhvr>
                                      <p:tavLst>
                                        <p:tav tm="0">
                                          <p:val>
                                            <p:strVal val="#ppt_y+.1"/>
                                          </p:val>
                                        </p:tav>
                                        <p:tav tm="100000">
                                          <p:val>
                                            <p:strVal val="#ppt_y"/>
                                          </p:val>
                                        </p:tav>
                                      </p:tavLst>
                                    </p:anim>
                                    <p:animEffect transition="in" filter="fade">
                                      <p:cBhvr>
                                        <p:cTn id="26" dur="1000" decel="50000">
                                          <p:stCondLst>
                                            <p:cond delay="0"/>
                                          </p:stCondLst>
                                        </p:cTn>
                                        <p:tgtEl>
                                          <p:spTgt spid="7">
                                            <p:txEl>
                                              <p:pRg st="1" end="1"/>
                                            </p:txEl>
                                          </p:spTgt>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25" presetClass="entr" presetSubtype="0" fill="hold" nodeType="clickEffect">
                                  <p:stCondLst>
                                    <p:cond delay="0"/>
                                  </p:stCondLst>
                                  <p:childTnLst>
                                    <p:set>
                                      <p:cBhvr>
                                        <p:cTn id="30" dur="1" fill="hold">
                                          <p:stCondLst>
                                            <p:cond delay="0"/>
                                          </p:stCondLst>
                                        </p:cTn>
                                        <p:tgtEl>
                                          <p:spTgt spid="7">
                                            <p:txEl>
                                              <p:pRg st="2" end="2"/>
                                            </p:txEl>
                                          </p:spTgt>
                                        </p:tgtEl>
                                        <p:attrNameLst>
                                          <p:attrName>style.visibility</p:attrName>
                                        </p:attrNameLst>
                                      </p:cBhvr>
                                      <p:to>
                                        <p:strVal val="visible"/>
                                      </p:to>
                                    </p:set>
                                    <p:anim calcmode="lin" valueType="num">
                                      <p:cBhvr>
                                        <p:cTn id="31" dur="500" decel="50000" fill="hold">
                                          <p:stCondLst>
                                            <p:cond delay="0"/>
                                          </p:stCondLst>
                                        </p:cTn>
                                        <p:tgtEl>
                                          <p:spTgt spid="7">
                                            <p:txEl>
                                              <p:pRg st="2" end="2"/>
                                            </p:txEl>
                                          </p:spTgt>
                                        </p:tgtEl>
                                        <p:attrNameLst>
                                          <p:attrName>style.rotation</p:attrName>
                                        </p:attrNameLst>
                                      </p:cBhvr>
                                      <p:tavLst>
                                        <p:tav tm="0">
                                          <p:val>
                                            <p:fltVal val="-90"/>
                                          </p:val>
                                        </p:tav>
                                        <p:tav tm="100000">
                                          <p:val>
                                            <p:fltVal val="0"/>
                                          </p:val>
                                        </p:tav>
                                      </p:tavLst>
                                    </p:anim>
                                    <p:anim calcmode="lin" valueType="num">
                                      <p:cBhvr>
                                        <p:cTn id="32" dur="500" decel="50000" fill="hold">
                                          <p:stCondLst>
                                            <p:cond delay="0"/>
                                          </p:stCondLst>
                                        </p:cTn>
                                        <p:tgtEl>
                                          <p:spTgt spid="7">
                                            <p:txEl>
                                              <p:pRg st="2" end="2"/>
                                            </p:txEl>
                                          </p:spTgt>
                                        </p:tgtEl>
                                        <p:attrNameLst>
                                          <p:attrName>ppt_w</p:attrName>
                                        </p:attrNameLst>
                                      </p:cBhvr>
                                      <p:tavLst>
                                        <p:tav tm="0">
                                          <p:val>
                                            <p:strVal val="#ppt_w"/>
                                          </p:val>
                                        </p:tav>
                                        <p:tav tm="100000">
                                          <p:val>
                                            <p:strVal val="#ppt_w*.05"/>
                                          </p:val>
                                        </p:tav>
                                      </p:tavLst>
                                    </p:anim>
                                    <p:anim calcmode="lin" valueType="num">
                                      <p:cBhvr>
                                        <p:cTn id="33" dur="500" accel="50000" fill="hold">
                                          <p:stCondLst>
                                            <p:cond delay="500"/>
                                          </p:stCondLst>
                                        </p:cTn>
                                        <p:tgtEl>
                                          <p:spTgt spid="7">
                                            <p:txEl>
                                              <p:pRg st="2" end="2"/>
                                            </p:txEl>
                                          </p:spTgt>
                                        </p:tgtEl>
                                        <p:attrNameLst>
                                          <p:attrName>ppt_w</p:attrName>
                                        </p:attrNameLst>
                                      </p:cBhvr>
                                      <p:tavLst>
                                        <p:tav tm="0">
                                          <p:val>
                                            <p:strVal val="#ppt_w*.05"/>
                                          </p:val>
                                        </p:tav>
                                        <p:tav tm="100000">
                                          <p:val>
                                            <p:strVal val="#ppt_w"/>
                                          </p:val>
                                        </p:tav>
                                      </p:tavLst>
                                    </p:anim>
                                    <p:anim calcmode="lin" valueType="num">
                                      <p:cBhvr>
                                        <p:cTn id="34" dur="1000" fill="hold"/>
                                        <p:tgtEl>
                                          <p:spTgt spid="7">
                                            <p:txEl>
                                              <p:pRg st="2" end="2"/>
                                            </p:txEl>
                                          </p:spTgt>
                                        </p:tgtEl>
                                        <p:attrNameLst>
                                          <p:attrName>ppt_h</p:attrName>
                                        </p:attrNameLst>
                                      </p:cBhvr>
                                      <p:tavLst>
                                        <p:tav tm="0">
                                          <p:val>
                                            <p:strVal val="#ppt_h"/>
                                          </p:val>
                                        </p:tav>
                                        <p:tav tm="100000">
                                          <p:val>
                                            <p:strVal val="#ppt_h"/>
                                          </p:val>
                                        </p:tav>
                                      </p:tavLst>
                                    </p:anim>
                                    <p:anim calcmode="lin" valueType="num">
                                      <p:cBhvr>
                                        <p:cTn id="35" dur="500" decel="50000" fill="hold">
                                          <p:stCondLst>
                                            <p:cond delay="0"/>
                                          </p:stCondLst>
                                        </p:cTn>
                                        <p:tgtEl>
                                          <p:spTgt spid="7">
                                            <p:txEl>
                                              <p:pRg st="2" end="2"/>
                                            </p:txEl>
                                          </p:spTgt>
                                        </p:tgtEl>
                                        <p:attrNameLst>
                                          <p:attrName>ppt_x</p:attrName>
                                        </p:attrNameLst>
                                      </p:cBhvr>
                                      <p:tavLst>
                                        <p:tav tm="0">
                                          <p:val>
                                            <p:strVal val="#ppt_x+.4"/>
                                          </p:val>
                                        </p:tav>
                                        <p:tav tm="100000">
                                          <p:val>
                                            <p:strVal val="#ppt_x"/>
                                          </p:val>
                                        </p:tav>
                                      </p:tavLst>
                                    </p:anim>
                                    <p:anim calcmode="lin" valueType="num">
                                      <p:cBhvr>
                                        <p:cTn id="36" dur="500" decel="50000" fill="hold">
                                          <p:stCondLst>
                                            <p:cond delay="0"/>
                                          </p:stCondLst>
                                        </p:cTn>
                                        <p:tgtEl>
                                          <p:spTgt spid="7">
                                            <p:txEl>
                                              <p:pRg st="2" end="2"/>
                                            </p:txEl>
                                          </p:spTgt>
                                        </p:tgtEl>
                                        <p:attrNameLst>
                                          <p:attrName>ppt_y</p:attrName>
                                        </p:attrNameLst>
                                      </p:cBhvr>
                                      <p:tavLst>
                                        <p:tav tm="0">
                                          <p:val>
                                            <p:strVal val="#ppt_y-.2"/>
                                          </p:val>
                                        </p:tav>
                                        <p:tav tm="100000">
                                          <p:val>
                                            <p:strVal val="#ppt_y+.1"/>
                                          </p:val>
                                        </p:tav>
                                      </p:tavLst>
                                    </p:anim>
                                    <p:anim calcmode="lin" valueType="num">
                                      <p:cBhvr>
                                        <p:cTn id="37" dur="500" accel="50000" fill="hold">
                                          <p:stCondLst>
                                            <p:cond delay="500"/>
                                          </p:stCondLst>
                                        </p:cTn>
                                        <p:tgtEl>
                                          <p:spTgt spid="7">
                                            <p:txEl>
                                              <p:pRg st="2" end="2"/>
                                            </p:txEl>
                                          </p:spTgt>
                                        </p:tgtEl>
                                        <p:attrNameLst>
                                          <p:attrName>ppt_y</p:attrName>
                                        </p:attrNameLst>
                                      </p:cBhvr>
                                      <p:tavLst>
                                        <p:tav tm="0">
                                          <p:val>
                                            <p:strVal val="#ppt_y+.1"/>
                                          </p:val>
                                        </p:tav>
                                        <p:tav tm="100000">
                                          <p:val>
                                            <p:strVal val="#ppt_y"/>
                                          </p:val>
                                        </p:tav>
                                      </p:tavLst>
                                    </p:anim>
                                    <p:animEffect transition="in" filter="fade">
                                      <p:cBhvr>
                                        <p:cTn id="38" dur="1000" decel="50000">
                                          <p:stCondLst>
                                            <p:cond delay="0"/>
                                          </p:stCondLst>
                                        </p:cTn>
                                        <p:tgtEl>
                                          <p:spTgt spid="7">
                                            <p:txEl>
                                              <p:pRg st="2" end="2"/>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25" presetClass="entr" presetSubtype="0" fill="hold" nodeType="clickEffect">
                                  <p:stCondLst>
                                    <p:cond delay="0"/>
                                  </p:stCondLst>
                                  <p:childTnLst>
                                    <p:set>
                                      <p:cBhvr>
                                        <p:cTn id="42" dur="1" fill="hold">
                                          <p:stCondLst>
                                            <p:cond delay="0"/>
                                          </p:stCondLst>
                                        </p:cTn>
                                        <p:tgtEl>
                                          <p:spTgt spid="7">
                                            <p:txEl>
                                              <p:pRg st="4" end="4"/>
                                            </p:txEl>
                                          </p:spTgt>
                                        </p:tgtEl>
                                        <p:attrNameLst>
                                          <p:attrName>style.visibility</p:attrName>
                                        </p:attrNameLst>
                                      </p:cBhvr>
                                      <p:to>
                                        <p:strVal val="visible"/>
                                      </p:to>
                                    </p:set>
                                    <p:anim calcmode="lin" valueType="num">
                                      <p:cBhvr>
                                        <p:cTn id="43" dur="500" decel="50000" fill="hold">
                                          <p:stCondLst>
                                            <p:cond delay="0"/>
                                          </p:stCondLst>
                                        </p:cTn>
                                        <p:tgtEl>
                                          <p:spTgt spid="7">
                                            <p:txEl>
                                              <p:pRg st="4" end="4"/>
                                            </p:txEl>
                                          </p:spTgt>
                                        </p:tgtEl>
                                        <p:attrNameLst>
                                          <p:attrName>style.rotation</p:attrName>
                                        </p:attrNameLst>
                                      </p:cBhvr>
                                      <p:tavLst>
                                        <p:tav tm="0">
                                          <p:val>
                                            <p:fltVal val="-90"/>
                                          </p:val>
                                        </p:tav>
                                        <p:tav tm="100000">
                                          <p:val>
                                            <p:fltVal val="0"/>
                                          </p:val>
                                        </p:tav>
                                      </p:tavLst>
                                    </p:anim>
                                    <p:anim calcmode="lin" valueType="num">
                                      <p:cBhvr>
                                        <p:cTn id="44" dur="500" decel="50000" fill="hold">
                                          <p:stCondLst>
                                            <p:cond delay="0"/>
                                          </p:stCondLst>
                                        </p:cTn>
                                        <p:tgtEl>
                                          <p:spTgt spid="7">
                                            <p:txEl>
                                              <p:pRg st="4" end="4"/>
                                            </p:txEl>
                                          </p:spTgt>
                                        </p:tgtEl>
                                        <p:attrNameLst>
                                          <p:attrName>ppt_w</p:attrName>
                                        </p:attrNameLst>
                                      </p:cBhvr>
                                      <p:tavLst>
                                        <p:tav tm="0">
                                          <p:val>
                                            <p:strVal val="#ppt_w"/>
                                          </p:val>
                                        </p:tav>
                                        <p:tav tm="100000">
                                          <p:val>
                                            <p:strVal val="#ppt_w*.05"/>
                                          </p:val>
                                        </p:tav>
                                      </p:tavLst>
                                    </p:anim>
                                    <p:anim calcmode="lin" valueType="num">
                                      <p:cBhvr>
                                        <p:cTn id="45" dur="500" accel="50000" fill="hold">
                                          <p:stCondLst>
                                            <p:cond delay="500"/>
                                          </p:stCondLst>
                                        </p:cTn>
                                        <p:tgtEl>
                                          <p:spTgt spid="7">
                                            <p:txEl>
                                              <p:pRg st="4" end="4"/>
                                            </p:txEl>
                                          </p:spTgt>
                                        </p:tgtEl>
                                        <p:attrNameLst>
                                          <p:attrName>ppt_w</p:attrName>
                                        </p:attrNameLst>
                                      </p:cBhvr>
                                      <p:tavLst>
                                        <p:tav tm="0">
                                          <p:val>
                                            <p:strVal val="#ppt_w*.05"/>
                                          </p:val>
                                        </p:tav>
                                        <p:tav tm="100000">
                                          <p:val>
                                            <p:strVal val="#ppt_w"/>
                                          </p:val>
                                        </p:tav>
                                      </p:tavLst>
                                    </p:anim>
                                    <p:anim calcmode="lin" valueType="num">
                                      <p:cBhvr>
                                        <p:cTn id="46" dur="1000" fill="hold"/>
                                        <p:tgtEl>
                                          <p:spTgt spid="7">
                                            <p:txEl>
                                              <p:pRg st="4" end="4"/>
                                            </p:txEl>
                                          </p:spTgt>
                                        </p:tgtEl>
                                        <p:attrNameLst>
                                          <p:attrName>ppt_h</p:attrName>
                                        </p:attrNameLst>
                                      </p:cBhvr>
                                      <p:tavLst>
                                        <p:tav tm="0">
                                          <p:val>
                                            <p:strVal val="#ppt_h"/>
                                          </p:val>
                                        </p:tav>
                                        <p:tav tm="100000">
                                          <p:val>
                                            <p:strVal val="#ppt_h"/>
                                          </p:val>
                                        </p:tav>
                                      </p:tavLst>
                                    </p:anim>
                                    <p:anim calcmode="lin" valueType="num">
                                      <p:cBhvr>
                                        <p:cTn id="47" dur="500" decel="50000" fill="hold">
                                          <p:stCondLst>
                                            <p:cond delay="0"/>
                                          </p:stCondLst>
                                        </p:cTn>
                                        <p:tgtEl>
                                          <p:spTgt spid="7">
                                            <p:txEl>
                                              <p:pRg st="4" end="4"/>
                                            </p:txEl>
                                          </p:spTgt>
                                        </p:tgtEl>
                                        <p:attrNameLst>
                                          <p:attrName>ppt_x</p:attrName>
                                        </p:attrNameLst>
                                      </p:cBhvr>
                                      <p:tavLst>
                                        <p:tav tm="0">
                                          <p:val>
                                            <p:strVal val="#ppt_x+.4"/>
                                          </p:val>
                                        </p:tav>
                                        <p:tav tm="100000">
                                          <p:val>
                                            <p:strVal val="#ppt_x"/>
                                          </p:val>
                                        </p:tav>
                                      </p:tavLst>
                                    </p:anim>
                                    <p:anim calcmode="lin" valueType="num">
                                      <p:cBhvr>
                                        <p:cTn id="48" dur="500" decel="50000" fill="hold">
                                          <p:stCondLst>
                                            <p:cond delay="0"/>
                                          </p:stCondLst>
                                        </p:cTn>
                                        <p:tgtEl>
                                          <p:spTgt spid="7">
                                            <p:txEl>
                                              <p:pRg st="4" end="4"/>
                                            </p:txEl>
                                          </p:spTgt>
                                        </p:tgtEl>
                                        <p:attrNameLst>
                                          <p:attrName>ppt_y</p:attrName>
                                        </p:attrNameLst>
                                      </p:cBhvr>
                                      <p:tavLst>
                                        <p:tav tm="0">
                                          <p:val>
                                            <p:strVal val="#ppt_y-.2"/>
                                          </p:val>
                                        </p:tav>
                                        <p:tav tm="100000">
                                          <p:val>
                                            <p:strVal val="#ppt_y+.1"/>
                                          </p:val>
                                        </p:tav>
                                      </p:tavLst>
                                    </p:anim>
                                    <p:anim calcmode="lin" valueType="num">
                                      <p:cBhvr>
                                        <p:cTn id="49" dur="500" accel="50000" fill="hold">
                                          <p:stCondLst>
                                            <p:cond delay="500"/>
                                          </p:stCondLst>
                                        </p:cTn>
                                        <p:tgtEl>
                                          <p:spTgt spid="7">
                                            <p:txEl>
                                              <p:pRg st="4" end="4"/>
                                            </p:txEl>
                                          </p:spTgt>
                                        </p:tgtEl>
                                        <p:attrNameLst>
                                          <p:attrName>ppt_y</p:attrName>
                                        </p:attrNameLst>
                                      </p:cBhvr>
                                      <p:tavLst>
                                        <p:tav tm="0">
                                          <p:val>
                                            <p:strVal val="#ppt_y+.1"/>
                                          </p:val>
                                        </p:tav>
                                        <p:tav tm="100000">
                                          <p:val>
                                            <p:strVal val="#ppt_y"/>
                                          </p:val>
                                        </p:tav>
                                      </p:tavLst>
                                    </p:anim>
                                    <p:animEffect transition="in" filter="fade">
                                      <p:cBhvr>
                                        <p:cTn id="50" dur="1000" decel="50000">
                                          <p:stCondLst>
                                            <p:cond delay="0"/>
                                          </p:stCondLst>
                                        </p:cTn>
                                        <p:tgtEl>
                                          <p:spTgt spid="7">
                                            <p:txEl>
                                              <p:pRg st="4" end="4"/>
                                            </p:txEl>
                                          </p:spTgt>
                                        </p:tgtEl>
                                      </p:cBhvr>
                                    </p:animEffect>
                                  </p:childTnLst>
                                </p:cTn>
                              </p:par>
                              <p:par>
                                <p:cTn id="51" presetID="3" presetClass="emph" presetSubtype="2" fill="hold" nodeType="withEffect">
                                  <p:stCondLst>
                                    <p:cond delay="0"/>
                                  </p:stCondLst>
                                  <p:childTnLst>
                                    <p:animClr clrSpc="rgb" dir="cw">
                                      <p:cBhvr override="childStyle">
                                        <p:cTn id="52" dur="2000" fill="hold"/>
                                        <p:tgtEl>
                                          <p:spTgt spid="7">
                                            <p:txEl>
                                              <p:pRg st="0" end="0"/>
                                            </p:txEl>
                                          </p:spTgt>
                                        </p:tgtEl>
                                        <p:attrNameLst>
                                          <p:attrName>style.color</p:attrName>
                                        </p:attrNameLst>
                                      </p:cBhvr>
                                      <p:to>
                                        <a:schemeClr val="hlink"/>
                                      </p:to>
                                    </p:animClr>
                                  </p:childTnLst>
                                </p:cTn>
                              </p:par>
                              <p:par>
                                <p:cTn id="53" presetID="3" presetClass="emph" presetSubtype="2" fill="hold" nodeType="withEffect">
                                  <p:stCondLst>
                                    <p:cond delay="0"/>
                                  </p:stCondLst>
                                  <p:childTnLst>
                                    <p:animClr clrSpc="rgb" dir="cw">
                                      <p:cBhvr override="childStyle">
                                        <p:cTn id="54" dur="2000" fill="hold"/>
                                        <p:tgtEl>
                                          <p:spTgt spid="7">
                                            <p:txEl>
                                              <p:pRg st="1" end="1"/>
                                            </p:txEl>
                                          </p:spTgt>
                                        </p:tgtEl>
                                        <p:attrNameLst>
                                          <p:attrName>style.color</p:attrName>
                                        </p:attrNameLst>
                                      </p:cBhvr>
                                      <p:to>
                                        <a:schemeClr val="hlink"/>
                                      </p:to>
                                    </p:animClr>
                                  </p:childTnLst>
                                </p:cTn>
                              </p:par>
                              <p:par>
                                <p:cTn id="55" presetID="3" presetClass="emph" presetSubtype="2" fill="hold" nodeType="withEffect">
                                  <p:stCondLst>
                                    <p:cond delay="0"/>
                                  </p:stCondLst>
                                  <p:childTnLst>
                                    <p:animClr clrSpc="rgb" dir="cw">
                                      <p:cBhvr override="childStyle">
                                        <p:cTn id="56" dur="2000" fill="hold"/>
                                        <p:tgtEl>
                                          <p:spTgt spid="7">
                                            <p:txEl>
                                              <p:pRg st="2" end="2"/>
                                            </p:txEl>
                                          </p:spTgt>
                                        </p:tgtEl>
                                        <p:attrNameLst>
                                          <p:attrName>style.color</p:attrName>
                                        </p:attrNameLst>
                                      </p:cBhvr>
                                      <p:to>
                                        <a:schemeClr val="hlink"/>
                                      </p:to>
                                    </p:animClr>
                                  </p:childTnLst>
                                </p:cTn>
                              </p:par>
                            </p:childTnLst>
                          </p:cTn>
                        </p:par>
                      </p:childTnLst>
                    </p:cTn>
                  </p:par>
                  <p:par>
                    <p:cTn id="57" fill="hold" nodeType="clickPar">
                      <p:stCondLst>
                        <p:cond delay="indefinite"/>
                      </p:stCondLst>
                      <p:childTnLst>
                        <p:par>
                          <p:cTn id="58" fill="hold" nodeType="withGroup">
                            <p:stCondLst>
                              <p:cond delay="0"/>
                            </p:stCondLst>
                            <p:childTnLst>
                              <p:par>
                                <p:cTn id="59" presetID="25" presetClass="entr" presetSubtype="0" fill="hold" nodeType="clickEffect">
                                  <p:stCondLst>
                                    <p:cond delay="0"/>
                                  </p:stCondLst>
                                  <p:childTnLst>
                                    <p:set>
                                      <p:cBhvr>
                                        <p:cTn id="60" dur="1" fill="hold">
                                          <p:stCondLst>
                                            <p:cond delay="0"/>
                                          </p:stCondLst>
                                        </p:cTn>
                                        <p:tgtEl>
                                          <p:spTgt spid="7">
                                            <p:txEl>
                                              <p:pRg st="5" end="5"/>
                                            </p:txEl>
                                          </p:spTgt>
                                        </p:tgtEl>
                                        <p:attrNameLst>
                                          <p:attrName>style.visibility</p:attrName>
                                        </p:attrNameLst>
                                      </p:cBhvr>
                                      <p:to>
                                        <p:strVal val="visible"/>
                                      </p:to>
                                    </p:set>
                                    <p:anim calcmode="lin" valueType="num">
                                      <p:cBhvr>
                                        <p:cTn id="61" dur="500" decel="50000" fill="hold">
                                          <p:stCondLst>
                                            <p:cond delay="0"/>
                                          </p:stCondLst>
                                        </p:cTn>
                                        <p:tgtEl>
                                          <p:spTgt spid="7">
                                            <p:txEl>
                                              <p:pRg st="5" end="5"/>
                                            </p:txEl>
                                          </p:spTgt>
                                        </p:tgtEl>
                                        <p:attrNameLst>
                                          <p:attrName>style.rotation</p:attrName>
                                        </p:attrNameLst>
                                      </p:cBhvr>
                                      <p:tavLst>
                                        <p:tav tm="0">
                                          <p:val>
                                            <p:fltVal val="-90"/>
                                          </p:val>
                                        </p:tav>
                                        <p:tav tm="100000">
                                          <p:val>
                                            <p:fltVal val="0"/>
                                          </p:val>
                                        </p:tav>
                                      </p:tavLst>
                                    </p:anim>
                                    <p:anim calcmode="lin" valueType="num">
                                      <p:cBhvr>
                                        <p:cTn id="62" dur="500" decel="50000" fill="hold">
                                          <p:stCondLst>
                                            <p:cond delay="0"/>
                                          </p:stCondLst>
                                        </p:cTn>
                                        <p:tgtEl>
                                          <p:spTgt spid="7">
                                            <p:txEl>
                                              <p:pRg st="5" end="5"/>
                                            </p:txEl>
                                          </p:spTgt>
                                        </p:tgtEl>
                                        <p:attrNameLst>
                                          <p:attrName>ppt_w</p:attrName>
                                        </p:attrNameLst>
                                      </p:cBhvr>
                                      <p:tavLst>
                                        <p:tav tm="0">
                                          <p:val>
                                            <p:strVal val="#ppt_w"/>
                                          </p:val>
                                        </p:tav>
                                        <p:tav tm="100000">
                                          <p:val>
                                            <p:strVal val="#ppt_w*.05"/>
                                          </p:val>
                                        </p:tav>
                                      </p:tavLst>
                                    </p:anim>
                                    <p:anim calcmode="lin" valueType="num">
                                      <p:cBhvr>
                                        <p:cTn id="63" dur="500" accel="50000" fill="hold">
                                          <p:stCondLst>
                                            <p:cond delay="500"/>
                                          </p:stCondLst>
                                        </p:cTn>
                                        <p:tgtEl>
                                          <p:spTgt spid="7">
                                            <p:txEl>
                                              <p:pRg st="5" end="5"/>
                                            </p:txEl>
                                          </p:spTgt>
                                        </p:tgtEl>
                                        <p:attrNameLst>
                                          <p:attrName>ppt_w</p:attrName>
                                        </p:attrNameLst>
                                      </p:cBhvr>
                                      <p:tavLst>
                                        <p:tav tm="0">
                                          <p:val>
                                            <p:strVal val="#ppt_w*.05"/>
                                          </p:val>
                                        </p:tav>
                                        <p:tav tm="100000">
                                          <p:val>
                                            <p:strVal val="#ppt_w"/>
                                          </p:val>
                                        </p:tav>
                                      </p:tavLst>
                                    </p:anim>
                                    <p:anim calcmode="lin" valueType="num">
                                      <p:cBhvr>
                                        <p:cTn id="64" dur="1000" fill="hold"/>
                                        <p:tgtEl>
                                          <p:spTgt spid="7">
                                            <p:txEl>
                                              <p:pRg st="5" end="5"/>
                                            </p:txEl>
                                          </p:spTgt>
                                        </p:tgtEl>
                                        <p:attrNameLst>
                                          <p:attrName>ppt_h</p:attrName>
                                        </p:attrNameLst>
                                      </p:cBhvr>
                                      <p:tavLst>
                                        <p:tav tm="0">
                                          <p:val>
                                            <p:strVal val="#ppt_h"/>
                                          </p:val>
                                        </p:tav>
                                        <p:tav tm="100000">
                                          <p:val>
                                            <p:strVal val="#ppt_h"/>
                                          </p:val>
                                        </p:tav>
                                      </p:tavLst>
                                    </p:anim>
                                    <p:anim calcmode="lin" valueType="num">
                                      <p:cBhvr>
                                        <p:cTn id="65" dur="500" decel="50000" fill="hold">
                                          <p:stCondLst>
                                            <p:cond delay="0"/>
                                          </p:stCondLst>
                                        </p:cTn>
                                        <p:tgtEl>
                                          <p:spTgt spid="7">
                                            <p:txEl>
                                              <p:pRg st="5" end="5"/>
                                            </p:txEl>
                                          </p:spTgt>
                                        </p:tgtEl>
                                        <p:attrNameLst>
                                          <p:attrName>ppt_x</p:attrName>
                                        </p:attrNameLst>
                                      </p:cBhvr>
                                      <p:tavLst>
                                        <p:tav tm="0">
                                          <p:val>
                                            <p:strVal val="#ppt_x+.4"/>
                                          </p:val>
                                        </p:tav>
                                        <p:tav tm="100000">
                                          <p:val>
                                            <p:strVal val="#ppt_x"/>
                                          </p:val>
                                        </p:tav>
                                      </p:tavLst>
                                    </p:anim>
                                    <p:anim calcmode="lin" valueType="num">
                                      <p:cBhvr>
                                        <p:cTn id="66" dur="500" decel="50000" fill="hold">
                                          <p:stCondLst>
                                            <p:cond delay="0"/>
                                          </p:stCondLst>
                                        </p:cTn>
                                        <p:tgtEl>
                                          <p:spTgt spid="7">
                                            <p:txEl>
                                              <p:pRg st="5" end="5"/>
                                            </p:txEl>
                                          </p:spTgt>
                                        </p:tgtEl>
                                        <p:attrNameLst>
                                          <p:attrName>ppt_y</p:attrName>
                                        </p:attrNameLst>
                                      </p:cBhvr>
                                      <p:tavLst>
                                        <p:tav tm="0">
                                          <p:val>
                                            <p:strVal val="#ppt_y-.2"/>
                                          </p:val>
                                        </p:tav>
                                        <p:tav tm="100000">
                                          <p:val>
                                            <p:strVal val="#ppt_y+.1"/>
                                          </p:val>
                                        </p:tav>
                                      </p:tavLst>
                                    </p:anim>
                                    <p:anim calcmode="lin" valueType="num">
                                      <p:cBhvr>
                                        <p:cTn id="67" dur="500" accel="50000" fill="hold">
                                          <p:stCondLst>
                                            <p:cond delay="500"/>
                                          </p:stCondLst>
                                        </p:cTn>
                                        <p:tgtEl>
                                          <p:spTgt spid="7">
                                            <p:txEl>
                                              <p:pRg st="5" end="5"/>
                                            </p:txEl>
                                          </p:spTgt>
                                        </p:tgtEl>
                                        <p:attrNameLst>
                                          <p:attrName>ppt_y</p:attrName>
                                        </p:attrNameLst>
                                      </p:cBhvr>
                                      <p:tavLst>
                                        <p:tav tm="0">
                                          <p:val>
                                            <p:strVal val="#ppt_y+.1"/>
                                          </p:val>
                                        </p:tav>
                                        <p:tav tm="100000">
                                          <p:val>
                                            <p:strVal val="#ppt_y"/>
                                          </p:val>
                                        </p:tav>
                                      </p:tavLst>
                                    </p:anim>
                                    <p:animEffect transition="in" filter="fade">
                                      <p:cBhvr>
                                        <p:cTn id="68" dur="1000" decel="50000">
                                          <p:stCondLst>
                                            <p:cond delay="0"/>
                                          </p:stCondLst>
                                        </p:cTn>
                                        <p:tgtEl>
                                          <p:spTgt spid="7">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256</TotalTime>
  <Words>742</Words>
  <Application>Microsoft Office PowerPoint</Application>
  <PresentationFormat>On-screen Show (4:3)</PresentationFormat>
  <Paragraphs>76</Paragraphs>
  <Slides>13</Slides>
  <Notes>0</Notes>
  <HiddenSlides>0</HiddenSlides>
  <MMClips>0</MMClips>
  <ScaleCrop>false</ScaleCrop>
  <HeadingPairs>
    <vt:vector size="6" baseType="variant">
      <vt:variant>
        <vt:lpstr>Fonts Used</vt:lpstr>
      </vt:variant>
      <vt:variant>
        <vt:i4>1</vt:i4>
      </vt:variant>
      <vt:variant>
        <vt:lpstr>Theme</vt:lpstr>
      </vt:variant>
      <vt:variant>
        <vt:i4>2</vt:i4>
      </vt:variant>
      <vt:variant>
        <vt:lpstr>Slide Titles</vt:lpstr>
      </vt:variant>
      <vt:variant>
        <vt:i4>13</vt:i4>
      </vt:variant>
    </vt:vector>
  </HeadingPairs>
  <TitlesOfParts>
    <vt:vector size="16" baseType="lpstr">
      <vt:lpstr>Arial</vt:lpstr>
      <vt:lpstr>Custom Design</vt:lpstr>
      <vt:lpstr>Default Design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Chris Goodings</cp:lastModifiedBy>
  <cp:revision>54</cp:revision>
  <dcterms:created xsi:type="dcterms:W3CDTF">2010-05-25T15:15:29Z</dcterms:created>
  <dcterms:modified xsi:type="dcterms:W3CDTF">2020-06-02T15:13:06Z</dcterms:modified>
</cp:coreProperties>
</file>