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2"/>
  </p:notesMasterIdLst>
  <p:sldIdLst>
    <p:sldId id="269" r:id="rId3"/>
    <p:sldId id="270" r:id="rId4"/>
    <p:sldId id="292" r:id="rId5"/>
    <p:sldId id="293" r:id="rId6"/>
    <p:sldId id="295" r:id="rId7"/>
    <p:sldId id="296" r:id="rId8"/>
    <p:sldId id="297" r:id="rId9"/>
    <p:sldId id="298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8E34F98-CD6E-4C52-9673-DF2326E08EC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740DD-15DE-4352-8E92-464BA7CEA8A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1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9098-B3EA-4E45-9353-E85B3DAC189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45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3A8B-369D-484B-9E95-DAC0F560CF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61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79733-F500-4655-BC38-F3F08F4AB7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78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47DEB-C86E-4A96-B55A-822BFBD30E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9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BFEF-F0EF-452F-B10F-AA066371BF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673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C3AB7-B6B3-4127-87A5-85513A9C39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5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2551E-6952-4D00-8B9B-7EFA5A84B7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66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528E1-6A16-4A42-BE5D-1AA5DAFD576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501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B3E7-1A74-4C8A-9C32-61DEA79FDA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677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6862-5161-4107-84F8-6ABAA62DF1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036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C2FA-D862-4E22-8A9E-CB850F6D81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251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5DEF4-A2EE-4466-B63F-ED377C663C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29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82801-73DA-4EA9-AFFD-94F0A3B271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077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6CE13-1EC4-4CEA-8616-1BB95C751A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156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A3993-4CBC-4BC3-A19A-DF578009B37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18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3394-542B-467A-A99B-72D3F5E46B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78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F710-46EA-4D36-ACEA-13B9EC97485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63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78C2A-B3F2-45B3-A563-DE8BC4EADC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06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535DB-9A6A-4208-A753-F343DC5D2A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357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1B01F-2DE2-4CB2-9B03-CFD644636A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2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FFFD4-6629-4E57-989B-0236AE0FB1B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18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07842-D78E-4758-A36D-42BDBF6ACB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A7B1161-A46E-468D-87FE-9A548A2EAD2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1518171-CEEC-4116-B9AC-E270A31E2E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Drawings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981075"/>
            <a:ext cx="9144000" cy="4000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Types of drawings</a:t>
            </a:r>
            <a:r>
              <a:rPr lang="en-GB" sz="32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723900" indent="-723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as fitted drawings</a:t>
            </a:r>
          </a:p>
          <a:p>
            <a:pPr marL="723900" indent="-723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circuit diagrams</a:t>
            </a:r>
          </a:p>
          <a:p>
            <a:pPr marL="723900" indent="-723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block diagrams</a:t>
            </a:r>
          </a:p>
          <a:p>
            <a:pPr marL="723900" indent="-723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schematics</a:t>
            </a:r>
          </a:p>
          <a:p>
            <a:pPr marL="723900" indent="-723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wiring diagrams</a:t>
            </a:r>
          </a:p>
          <a:p>
            <a:pPr marL="723900" indent="-7239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bar charts.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981075"/>
            <a:ext cx="47164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Architectural plans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3" name="Picture 2" descr="01 Pl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0"/>
            <a:ext cx="407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268413"/>
            <a:ext cx="4716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Circuit diagrams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5" name="Picture 4" descr="02 Circuit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05038"/>
            <a:ext cx="8751887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268413"/>
            <a:ext cx="4716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Wiring diagrams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4" name="Picture 3" descr="03 Wiring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16113"/>
            <a:ext cx="809942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1268413"/>
            <a:ext cx="4716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Block diagrams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5" name="Picture 4" descr="04 Block 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776538"/>
            <a:ext cx="81629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92150"/>
            <a:ext cx="47164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Schematic diagrams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4" name="Picture 3" descr="05 Schemat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268413"/>
            <a:ext cx="6621463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5175"/>
            <a:ext cx="47164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Bar charts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4" name="Picture 3" descr="06 Bar ch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341438"/>
            <a:ext cx="58467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7 Bar 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05263"/>
            <a:ext cx="58467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46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53</cp:revision>
  <dcterms:created xsi:type="dcterms:W3CDTF">2010-05-25T15:15:29Z</dcterms:created>
  <dcterms:modified xsi:type="dcterms:W3CDTF">2015-02-19T13:25:36Z</dcterms:modified>
</cp:coreProperties>
</file>