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8"/>
  </p:notesMasterIdLst>
  <p:sldIdLst>
    <p:sldId id="269" r:id="rId3"/>
    <p:sldId id="270" r:id="rId4"/>
    <p:sldId id="332" r:id="rId5"/>
    <p:sldId id="317" r:id="rId6"/>
    <p:sldId id="333" r:id="rId7"/>
    <p:sldId id="318" r:id="rId8"/>
    <p:sldId id="334" r:id="rId9"/>
    <p:sldId id="319" r:id="rId10"/>
    <p:sldId id="335" r:id="rId11"/>
    <p:sldId id="320" r:id="rId12"/>
    <p:sldId id="336" r:id="rId13"/>
    <p:sldId id="321" r:id="rId14"/>
    <p:sldId id="337" r:id="rId15"/>
    <p:sldId id="322" r:id="rId16"/>
    <p:sldId id="338" r:id="rId17"/>
    <p:sldId id="323" r:id="rId18"/>
    <p:sldId id="339" r:id="rId19"/>
    <p:sldId id="324" r:id="rId20"/>
    <p:sldId id="340" r:id="rId21"/>
    <p:sldId id="325" r:id="rId22"/>
    <p:sldId id="341" r:id="rId23"/>
    <p:sldId id="326" r:id="rId24"/>
    <p:sldId id="342" r:id="rId25"/>
    <p:sldId id="327" r:id="rId26"/>
    <p:sldId id="343" r:id="rId27"/>
    <p:sldId id="328" r:id="rId28"/>
    <p:sldId id="344" r:id="rId29"/>
    <p:sldId id="329" r:id="rId30"/>
    <p:sldId id="345" r:id="rId31"/>
    <p:sldId id="330" r:id="rId32"/>
    <p:sldId id="331" r:id="rId33"/>
    <p:sldId id="314" r:id="rId34"/>
    <p:sldId id="316" r:id="rId35"/>
    <p:sldId id="315" r:id="rId36"/>
    <p:sldId id="277" r:id="rId3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590AD-4513-46AE-A8A8-219E21510E65}" v="1" dt="2019-10-15T14:06:20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odings" userId="ef861c51-cc0d-478f-a8d6-c139c1588bf2" providerId="ADAL" clId="{6D9590AD-4513-46AE-A8A8-219E21510E65}"/>
    <pc:docChg chg="modSld">
      <pc:chgData name="Chris Goodings" userId="ef861c51-cc0d-478f-a8d6-c139c1588bf2" providerId="ADAL" clId="{6D9590AD-4513-46AE-A8A8-219E21510E65}" dt="2019-10-15T14:06:20.802" v="0" actId="1076"/>
      <pc:docMkLst>
        <pc:docMk/>
      </pc:docMkLst>
      <pc:sldChg chg="modSp">
        <pc:chgData name="Chris Goodings" userId="ef861c51-cc0d-478f-a8d6-c139c1588bf2" providerId="ADAL" clId="{6D9590AD-4513-46AE-A8A8-219E21510E65}" dt="2019-10-15T14:06:20.802" v="0" actId="1076"/>
        <pc:sldMkLst>
          <pc:docMk/>
          <pc:sldMk cId="0" sldId="330"/>
        </pc:sldMkLst>
        <pc:picChg chg="mod">
          <ac:chgData name="Chris Goodings" userId="ef861c51-cc0d-478f-a8d6-c139c1588bf2" providerId="ADAL" clId="{6D9590AD-4513-46AE-A8A8-219E21510E65}" dt="2019-10-15T14:06:20.802" v="0" actId="1076"/>
          <ac:picMkLst>
            <pc:docMk/>
            <pc:sldMk cId="0" sldId="330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FDE24E8-A4E9-4C2A-B462-63D02BF530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474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90088-2688-41FD-9401-5EC5F7A285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61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DCCEB-DF2C-41CE-A5AF-138BBBCB4E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72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75D84-E99A-4480-AD68-352E6552EA4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69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F0099-13B1-4786-8DF7-F456DEEC709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17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BFD6A-965E-459A-990A-A840332C2B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65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8AF9-1580-4ABF-8052-C810298789D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61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9B333-7647-4080-8511-3C8E46B49A7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98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37F34-2C63-4DBE-AEB3-FD59B031A0A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356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29D78-3A3A-4199-AAC1-0EE36812464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967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EABAE-29F8-4D97-A457-01EB8C7B34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228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FA62F-AC1E-4F92-82F3-5C295313E39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87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5F402-682F-401E-B4A6-9DCA928323A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33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2241F-ABCB-48DC-9B84-E2802E39826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81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625CD-068E-4AFD-AD2E-4CF67045DBA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0130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435C9-3CB0-4828-BB4F-807DEF772C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313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DD5A3-5902-4D9D-A4EB-C37AAA9D59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53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6EC3A-6667-4426-911D-5CC35A7363F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34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B2C4-9786-4EA6-8DBB-3E40861C963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37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4D0F-683E-47F2-9856-518DD839041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2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0497B-CCA1-4E30-A1E0-83E392BC91B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8823C-0337-4F7F-9EAD-D2F303B08CE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B6634-86DC-4E2B-9FC1-6C4C505A41D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81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79EB5-96CA-4A3E-AF2B-4E2C6CA68B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2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ED8AC7D-C919-4570-BD9A-27C43E6A0E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89DA5AB-3931-4705-ADC9-B2F1B3EF24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Symbols and scales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9221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05 Switched S-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3065463"/>
            <a:ext cx="35210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Socket outlets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Switched: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9221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05 Switched S-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8" y="3065463"/>
            <a:ext cx="35210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0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0245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6 Unswitch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429000"/>
            <a:ext cx="3522662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Socket outlets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 err="1">
                <a:solidFill>
                  <a:schemeClr val="accent4"/>
                </a:solidFill>
                <a:cs typeface="+mn-cs"/>
              </a:rPr>
              <a:t>Unswitched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0245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6 Unswitch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429000"/>
            <a:ext cx="3522662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2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1269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08 Unswitch fuse connection 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3586163"/>
            <a:ext cx="352107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Socket outlets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Fused connection units: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1269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08 Unswitch fuse connection 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3586163"/>
            <a:ext cx="352107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7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2293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7 Switch fuse connection 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86163"/>
            <a:ext cx="3522662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Socket outlets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Switched fused connection units: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2293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7 Switch fuse connection 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586163"/>
            <a:ext cx="3522662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3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9 Fluoresc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724275"/>
            <a:ext cx="479583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Lighting points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Fluorescent: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9 Fluoresc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724275"/>
            <a:ext cx="4795838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2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1 One-way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716338"/>
            <a:ext cx="29702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4341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10a Incandesc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860800"/>
            <a:ext cx="2398713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10b Incandesc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3860800"/>
            <a:ext cx="2398712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Lighting points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</a:rPr>
              <a:t>Incandescent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4341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10a Incandesc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860800"/>
            <a:ext cx="2398713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10b Incandesc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3860800"/>
            <a:ext cx="2398712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4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" name="Picture 9" descr="11 W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005263"/>
            <a:ext cx="239712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Lighting points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</a:rPr>
              <a:t>Wall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" name="Picture 9" descr="11 W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005263"/>
            <a:ext cx="239712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11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12 Cooker contr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657600"/>
            <a:ext cx="3154362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Various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</a:rPr>
              <a:t>Cooker control unit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12 Cooker contro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657600"/>
            <a:ext cx="3154362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0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7413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13 Consumer control 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3802063"/>
            <a:ext cx="3155950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Various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</a:rPr>
              <a:t>Consumer control unit 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7413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13 Consumer control 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8" y="3802063"/>
            <a:ext cx="3155950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5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8437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14 Integrated me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3698875"/>
            <a:ext cx="3154363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Various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</a:rPr>
              <a:t>Integrated meter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8437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14 Integrated me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3698875"/>
            <a:ext cx="3154363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89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Switching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One way: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11" name="Picture 10" descr="01 One-way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716338"/>
            <a:ext cx="29702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4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19461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15 F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3789040"/>
            <a:ext cx="3152775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Various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</a:rPr>
              <a:t>Fuse / Circuit breaker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20485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15 F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8" y="3805238"/>
            <a:ext cx="3152775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844675"/>
            <a:ext cx="9144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 1.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The length of a building is 60 metres, its width is 40 metres and it is drawn to a scale of 1:100. What are the length and breadth of the building on the drawing?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0" y="3500438"/>
          <a:ext cx="9144000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Length</a:t>
                      </a:r>
                    </a:p>
                  </a:txBody>
                  <a:tcPr marT="45793" marB="45793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Scale length</a:t>
                      </a:r>
                    </a:p>
                  </a:txBody>
                  <a:tcPr marT="45793" marB="45793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Actual length</a:t>
                      </a:r>
                    </a:p>
                  </a:txBody>
                  <a:tcPr marT="45793" marB="45793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Scale</a:t>
                      </a:r>
                    </a:p>
                  </a:txBody>
                  <a:tcPr marT="45793" marB="45793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0" y="4292600"/>
          <a:ext cx="9144000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 rowSpan="2">
                  <a:txBody>
                    <a:bodyPr/>
                    <a:lstStyle/>
                    <a:p>
                      <a:pPr algn="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60</a:t>
                      </a:r>
                    </a:p>
                  </a:txBody>
                  <a:tcPr marT="45793" marB="45793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100</a:t>
                      </a:r>
                    </a:p>
                  </a:txBody>
                  <a:tcPr marT="45793" marB="45793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0" y="5157788"/>
          <a:ext cx="9144000" cy="39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526" marB="455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526" marB="455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0.6 metres</a:t>
                      </a:r>
                    </a:p>
                  </a:txBody>
                  <a:tcPr marT="45526" marB="455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0" y="5589588"/>
          <a:ext cx="9144000" cy="39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algn="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526" marB="455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526" marB="4552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60 cm</a:t>
                      </a:r>
                    </a:p>
                  </a:txBody>
                  <a:tcPr marT="45526" marB="455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>
            <a:spLocks noGrp="1" noChangeArrowheads="1"/>
          </p:cNvSpPr>
          <p:nvPr/>
        </p:nvSpPr>
        <p:spPr bwMode="auto">
          <a:xfrm>
            <a:off x="-28575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Scales</a:t>
            </a:r>
          </a:p>
        </p:txBody>
      </p:sp>
      <p:sp>
        <p:nvSpPr>
          <p:cNvPr id="21566" name="Line 9"/>
          <p:cNvSpPr>
            <a:spLocks noChangeShapeType="1"/>
          </p:cNvSpPr>
          <p:nvPr/>
        </p:nvSpPr>
        <p:spPr bwMode="auto">
          <a:xfrm>
            <a:off x="-12700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3338" y="1989138"/>
          <a:ext cx="9144000" cy="79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Width</a:t>
                      </a:r>
                    </a:p>
                  </a:txBody>
                  <a:tcPr marT="45688" marB="45688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Scale length</a:t>
                      </a:r>
                    </a:p>
                  </a:txBody>
                  <a:tcPr marT="45688" marB="4568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688" marB="4568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Actual length</a:t>
                      </a:r>
                    </a:p>
                  </a:txBody>
                  <a:tcPr marT="45688" marB="45688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Scale</a:t>
                      </a:r>
                    </a:p>
                  </a:txBody>
                  <a:tcPr marT="45688" marB="45688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338" y="2781300"/>
          <a:ext cx="9144000" cy="79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algn="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688" marB="4568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40</a:t>
                      </a:r>
                    </a:p>
                  </a:txBody>
                  <a:tcPr marT="45688" marB="45688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100</a:t>
                      </a:r>
                    </a:p>
                  </a:txBody>
                  <a:tcPr marT="45688" marB="45688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338" y="36449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0.4 metres</a:t>
                      </a: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338" y="40767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40 cm</a:t>
                      </a: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28575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Scales</a:t>
            </a:r>
          </a:p>
        </p:txBody>
      </p:sp>
      <p:sp>
        <p:nvSpPr>
          <p:cNvPr id="22589" name="Line 9"/>
          <p:cNvSpPr>
            <a:spLocks noChangeShapeType="1"/>
          </p:cNvSpPr>
          <p:nvPr/>
        </p:nvSpPr>
        <p:spPr bwMode="auto">
          <a:xfrm>
            <a:off x="-12700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25" y="1773238"/>
            <a:ext cx="9144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 2.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On a plan with a scale of 1:50, a socket is measured at 23mm from a wall. How far from the wall must the socket be installed in the finished installation?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3813" y="32131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Actual distance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Distance on plan</a:t>
                      </a:r>
                      <a:r>
                        <a:rPr lang="en-GB" sz="2000" b="0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x scale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813" y="38608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23</a:t>
                      </a:r>
                      <a:r>
                        <a:rPr lang="en-GB" sz="2000" b="0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x 50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3813" y="45085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1,150mm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813" y="5229225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1.15 metres</a:t>
                      </a:r>
                      <a:endParaRPr lang="en-GB" sz="2000" b="1" u="none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-28575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Scales</a:t>
            </a:r>
          </a:p>
        </p:txBody>
      </p:sp>
      <p:sp>
        <p:nvSpPr>
          <p:cNvPr id="23596" name="Line 9"/>
          <p:cNvSpPr>
            <a:spLocks noChangeShapeType="1"/>
          </p:cNvSpPr>
          <p:nvPr/>
        </p:nvSpPr>
        <p:spPr bwMode="auto">
          <a:xfrm>
            <a:off x="-12700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2 Two-way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441700"/>
            <a:ext cx="2970212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Switching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Two way: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2 Two-way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441700"/>
            <a:ext cx="2970212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9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03 Intermediate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3573463"/>
            <a:ext cx="29718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Switching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Intermediate: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03 Intermediate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3573463"/>
            <a:ext cx="29718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1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4 Pull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860800"/>
            <a:ext cx="2970212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88" y="2014538"/>
            <a:ext cx="9144000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Switching</a:t>
            </a:r>
            <a:endParaRPr lang="en-GB" sz="44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388" y="25908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Pull cord: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1113" y="4048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Symbols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26988" y="13414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" name="Picture 6" descr="04 Pull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860800"/>
            <a:ext cx="2970212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2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216</Words>
  <Application>Microsoft Office PowerPoint</Application>
  <PresentationFormat>On-screen Show (4:3)</PresentationFormat>
  <Paragraphs>110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Cambria Math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Chris Goodings</cp:lastModifiedBy>
  <cp:revision>67</cp:revision>
  <dcterms:created xsi:type="dcterms:W3CDTF">2010-05-25T15:15:29Z</dcterms:created>
  <dcterms:modified xsi:type="dcterms:W3CDTF">2019-10-15T14:06:32Z</dcterms:modified>
</cp:coreProperties>
</file>