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70" r:id="rId4"/>
    <p:sldId id="278" r:id="rId5"/>
    <p:sldId id="279" r:id="rId6"/>
    <p:sldId id="280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b Hibbert" initials="B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ABAD3D6-8E47-45D9-8AC3-15F0DA4EB6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87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C4C32-3029-4A1A-BC53-681F36999DD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23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100CE-7826-44DA-80F5-A3BE9028478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3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D60E3-611F-4140-A630-6F069E3E9A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916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36183-0975-4A7E-9D9D-C085EDB6B5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56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E636A-CA7D-409C-B6A0-008A8D7CBBA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25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2856F-D0F3-481F-BAFF-68C4871EF2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085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2303C-7528-4DE8-87AF-32BA9EB8D24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53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5139B-6A4F-44F7-81E1-6CA174C77AF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1202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8C681-DA2C-449D-8D2F-83AFEF81FD5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963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214F-2D6E-409C-9FCD-E357A82493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664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B8BA5-3C2B-4DB7-B1E6-113EE147F5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34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BCF42-9087-44C2-918C-49BDFB630C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860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F2EAD-D21C-4780-84C1-6310F27688B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9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A7699-F0EE-42B5-BED6-E2B3D20713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8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D9838-4247-45BF-A542-F22D068BB3E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039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18260-06ED-4FCE-985B-D7E6EDEF7C2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4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28D76-E211-48D6-A0C6-F78A166539F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1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3E16-0CAD-4C4E-97AA-7C5A59E26D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84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FE6E-5B0F-4F09-ACD7-C371167977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98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E5BFB-40C0-422C-9662-DFD4457C577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38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823D0-91A5-4A31-8AB7-C1B43052028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5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B02B0-B972-430A-897B-EBA4BA9CA1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88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35FE0-E260-43A1-8459-50CACAF123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1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F2F8CBDD-8299-4A5D-A6D4-2762338FCF3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B2766B6-CB08-4C95-BC0C-AF02E365B0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Socket circuits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ug 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555750"/>
            <a:ext cx="1655762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ocket outle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3200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Socket circuits</a:t>
            </a: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3442841"/>
            <a:ext cx="8611173" cy="3226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4475" y="1422400"/>
            <a:ext cx="3967163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Radial final circuit</a:t>
            </a:r>
          </a:p>
        </p:txBody>
      </p:sp>
      <p:pic>
        <p:nvPicPr>
          <p:cNvPr id="11" name="Picture 10" descr="01 A2 rad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76475"/>
            <a:ext cx="8559800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02 A3 rad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97425"/>
            <a:ext cx="8561387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Socket circuits</a:t>
            </a: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33363" y="1341438"/>
            <a:ext cx="316865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Ring final circuit</a:t>
            </a:r>
          </a:p>
        </p:txBody>
      </p:sp>
      <p:pic>
        <p:nvPicPr>
          <p:cNvPr id="6" name="Picture 5" descr="03 A1 r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497888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Socket circuits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950" y="1177925"/>
            <a:ext cx="31686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Spurs</a:t>
            </a:r>
          </a:p>
        </p:txBody>
      </p:sp>
      <p:pic>
        <p:nvPicPr>
          <p:cNvPr id="5" name="Picture 4" descr="04a Spu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417638"/>
            <a:ext cx="4117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4b Spu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4297363"/>
            <a:ext cx="41179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Socket circuits</a:t>
            </a:r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33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71</cp:revision>
  <dcterms:created xsi:type="dcterms:W3CDTF">2010-05-25T15:15:29Z</dcterms:created>
  <dcterms:modified xsi:type="dcterms:W3CDTF">2015-02-24T20:28:24Z</dcterms:modified>
</cp:coreProperties>
</file>