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7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09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2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4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1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9833-1573-4D2F-A8D0-0277D4D9DA75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F890E-AE75-475A-B48B-B5F432E12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1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43851">
            <a:off x="2415670" y="30902"/>
            <a:ext cx="6467027" cy="670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81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2313">
            <a:off x="248569" y="310780"/>
            <a:ext cx="6557368" cy="492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013176"/>
            <a:ext cx="6336704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7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2016-12-07T14:28:46Z</dcterms:created>
  <dcterms:modified xsi:type="dcterms:W3CDTF">2016-12-07T15:29:15Z</dcterms:modified>
</cp:coreProperties>
</file>