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11"/>
  </p:notesMasterIdLst>
  <p:sldIdLst>
    <p:sldId id="269" r:id="rId3"/>
    <p:sldId id="270" r:id="rId4"/>
    <p:sldId id="315" r:id="rId5"/>
    <p:sldId id="316" r:id="rId6"/>
    <p:sldId id="317" r:id="rId7"/>
    <p:sldId id="318" r:id="rId8"/>
    <p:sldId id="319" r:id="rId9"/>
    <p:sldId id="277" r:id="rId10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7E0941-15D6-4AB6-82AD-94FF09E44925}" v="4" dt="2020-02-13T13:50:45.3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5" autoAdjust="0"/>
  </p:normalViewPr>
  <p:slideViewPr>
    <p:cSldViewPr>
      <p:cViewPr varScale="1">
        <p:scale>
          <a:sx n="68" d="100"/>
          <a:sy n="68" d="100"/>
        </p:scale>
        <p:origin x="57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Goodings" userId="ef861c51-cc0d-478f-a8d6-c139c1588bf2" providerId="ADAL" clId="{C87E0941-15D6-4AB6-82AD-94FF09E44925}"/>
    <pc:docChg chg="addSld modSld">
      <pc:chgData name="Chris Goodings" userId="ef861c51-cc0d-478f-a8d6-c139c1588bf2" providerId="ADAL" clId="{C87E0941-15D6-4AB6-82AD-94FF09E44925}" dt="2020-02-13T13:51:01.331" v="17" actId="20577"/>
      <pc:docMkLst>
        <pc:docMk/>
      </pc:docMkLst>
      <pc:sldChg chg="addSp delSp modSp add mod">
        <pc:chgData name="Chris Goodings" userId="ef861c51-cc0d-478f-a8d6-c139c1588bf2" providerId="ADAL" clId="{C87E0941-15D6-4AB6-82AD-94FF09E44925}" dt="2020-02-13T13:51:01.331" v="17" actId="20577"/>
        <pc:sldMkLst>
          <pc:docMk/>
          <pc:sldMk cId="505990918" sldId="319"/>
        </pc:sldMkLst>
        <pc:spChg chg="mod">
          <ac:chgData name="Chris Goodings" userId="ef861c51-cc0d-478f-a8d6-c139c1588bf2" providerId="ADAL" clId="{C87E0941-15D6-4AB6-82AD-94FF09E44925}" dt="2020-02-13T13:51:01.331" v="17" actId="20577"/>
          <ac:spMkLst>
            <pc:docMk/>
            <pc:sldMk cId="505990918" sldId="319"/>
            <ac:spMk id="2" creationId="{0A568EA0-7F05-4412-A372-671DC9357F48}"/>
          </ac:spMkLst>
        </pc:spChg>
        <pc:spChg chg="del">
          <ac:chgData name="Chris Goodings" userId="ef861c51-cc0d-478f-a8d6-c139c1588bf2" providerId="ADAL" clId="{C87E0941-15D6-4AB6-82AD-94FF09E44925}" dt="2020-02-13T13:50:43.735" v="1"/>
          <ac:spMkLst>
            <pc:docMk/>
            <pc:sldMk cId="505990918" sldId="319"/>
            <ac:spMk id="3" creationId="{98E1EBF8-4794-4AE0-9468-8E143B2EA85D}"/>
          </ac:spMkLst>
        </pc:spChg>
        <pc:picChg chg="add mod">
          <ac:chgData name="Chris Goodings" userId="ef861c51-cc0d-478f-a8d6-c139c1588bf2" providerId="ADAL" clId="{C87E0941-15D6-4AB6-82AD-94FF09E44925}" dt="2020-02-13T13:50:45.318" v="3" actId="962"/>
          <ac:picMkLst>
            <pc:docMk/>
            <pc:sldMk cId="505990918" sldId="319"/>
            <ac:picMk id="5" creationId="{B0450976-9D64-4D7E-92D1-B48044A476D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58A7F9F-3427-48D1-BCF1-C376C15C8D3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66747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3D9E7-713F-46DA-BC07-0B8D99E34AC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771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E5B1B-A548-4737-828D-D9F4BBE8188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014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E7400-3B9A-4B2F-8A96-6D13ACEB32A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0590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8913"/>
            <a:ext cx="7772400" cy="792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557338"/>
            <a:ext cx="7775575" cy="44640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5231E-ADC7-4870-A064-B6E991F9BAA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6311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2B98C-51CE-485D-A73C-3075D22D6A6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9304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D5B24-FCB4-48C8-9ADF-2C6E25D8426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4242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4EB68-3589-43FE-B9BB-8B293CE885E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261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08121-4E58-45C9-9CA8-B6CC68D6D41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3044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87F3D-A540-4E70-B6D1-2BA6E50716A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555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69058-9135-4C70-B643-AD65523C715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97171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8FAE6-69B5-41D2-8A9A-929649D6EF0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39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64F7A-74AC-4878-A8AB-ECC89D666FD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38798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C21C8-4FCB-4E8E-A873-B631C159665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26228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7F715-0F21-40FB-BA25-91A73C44071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99468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05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05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E3678-C195-41E4-AB5B-9F28A2A80C0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69241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18487" cy="796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7865E-7989-475D-9D8E-1F4B2A8975B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041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8DEA3-2F1D-4BCF-88AE-757342580EC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74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403225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484313"/>
            <a:ext cx="4033837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270A7-B6F2-4A56-B7A1-6A2AACEDCAB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791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72C27-AACC-4849-98B0-39BF9DD30DE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98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549A1-C60D-4C82-9AA4-909CE1B03E9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496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00794-74EF-4526-85C1-48BE13BA576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920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B6670-3825-4117-BA05-24B0E60658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39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8B9AC-50CB-4CBD-B360-6D1B7D7D383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382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21848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211D7830-F8AD-46FD-BC8C-61A0C5F278B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18487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5B19A7BB-3468-438F-9742-0CBF73961BE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2055" name="Picture 7" descr="SmartScreen_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15843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>
                <a:solidFill>
                  <a:schemeClr val="bg1"/>
                </a:solidFill>
              </a:rPr>
              <a:t>Space heating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CC0000"/>
                </a:solidFill>
              </a:rPr>
              <a:t>Unit 203: Electrical installations technology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33488"/>
            <a:ext cx="914400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Convection heaters</a:t>
            </a:r>
            <a:endParaRPr lang="en-GB" sz="4000" b="1" dirty="0">
              <a:solidFill>
                <a:schemeClr val="accent4"/>
              </a:solidFill>
              <a:cs typeface="+mn-cs"/>
            </a:endParaRPr>
          </a:p>
        </p:txBody>
      </p:sp>
      <p:pic>
        <p:nvPicPr>
          <p:cNvPr id="9" name="Picture 8" descr="01 convection heating - orig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858963"/>
            <a:ext cx="5999163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Grp="1" noChangeArrowheads="1"/>
          </p:cNvSpPr>
          <p:nvPr/>
        </p:nvSpPr>
        <p:spPr bwMode="auto">
          <a:xfrm>
            <a:off x="0" y="2524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Space heating</a:t>
            </a:r>
          </a:p>
        </p:txBody>
      </p:sp>
      <p:sp>
        <p:nvSpPr>
          <p:cNvPr id="5125" name="Line 9"/>
          <p:cNvSpPr>
            <a:spLocks noChangeShapeType="1"/>
          </p:cNvSpPr>
          <p:nvPr/>
        </p:nvSpPr>
        <p:spPr bwMode="auto">
          <a:xfrm>
            <a:off x="0" y="11636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02 radiant heating - orig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746250"/>
            <a:ext cx="6121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288" y="1189038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Radiant heaters</a:t>
            </a:r>
            <a:endParaRPr lang="en-GB" sz="4000" b="1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0" y="2524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Space heating</a:t>
            </a:r>
          </a:p>
        </p:txBody>
      </p:sp>
      <p:sp>
        <p:nvSpPr>
          <p:cNvPr id="6149" name="Line 9"/>
          <p:cNvSpPr>
            <a:spLocks noChangeShapeType="1"/>
          </p:cNvSpPr>
          <p:nvPr/>
        </p:nvSpPr>
        <p:spPr bwMode="auto">
          <a:xfrm>
            <a:off x="0" y="11636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3813" y="1233488"/>
            <a:ext cx="9144001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Switched fused connection unit with flex outlet</a:t>
            </a:r>
            <a:endParaRPr lang="en-GB" sz="4000" b="1" dirty="0">
              <a:solidFill>
                <a:schemeClr val="accent4"/>
              </a:solidFill>
              <a:cs typeface="+mn-cs"/>
            </a:endParaRPr>
          </a:p>
        </p:txBody>
      </p:sp>
      <p:pic>
        <p:nvPicPr>
          <p:cNvPr id="6" name="Picture 5" descr="03 fused connectin un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046288"/>
            <a:ext cx="316865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0" y="2524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Space heating</a:t>
            </a:r>
          </a:p>
        </p:txBody>
      </p:sp>
      <p:sp>
        <p:nvSpPr>
          <p:cNvPr id="7173" name="Line 9"/>
          <p:cNvSpPr>
            <a:spLocks noChangeShapeType="1"/>
          </p:cNvSpPr>
          <p:nvPr/>
        </p:nvSpPr>
        <p:spPr bwMode="auto">
          <a:xfrm>
            <a:off x="0" y="11636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275" y="1412875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800" b="1" dirty="0" err="1">
                <a:solidFill>
                  <a:schemeClr val="accent4"/>
                </a:solidFill>
                <a:cs typeface="+mn-cs"/>
              </a:rPr>
              <a:t>Underfloor</a:t>
            </a:r>
            <a:r>
              <a:rPr lang="en-GB" sz="2800" b="1" dirty="0">
                <a:solidFill>
                  <a:schemeClr val="accent4"/>
                </a:solidFill>
                <a:cs typeface="+mn-cs"/>
              </a:rPr>
              <a:t> heating</a:t>
            </a:r>
            <a:endParaRPr lang="en-GB" sz="2800" dirty="0">
              <a:solidFill>
                <a:schemeClr val="accent4"/>
              </a:solidFill>
              <a:cs typeface="+mn-cs"/>
            </a:endParaRPr>
          </a:p>
        </p:txBody>
      </p:sp>
      <p:pic>
        <p:nvPicPr>
          <p:cNvPr id="7" name="Picture 6" descr="04 under floor heat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913" y="2287588"/>
            <a:ext cx="4956175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0" y="2524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Space heating</a:t>
            </a:r>
          </a:p>
        </p:txBody>
      </p:sp>
      <p:sp>
        <p:nvSpPr>
          <p:cNvPr id="8197" name="Line 9"/>
          <p:cNvSpPr>
            <a:spLocks noChangeShapeType="1"/>
          </p:cNvSpPr>
          <p:nvPr/>
        </p:nvSpPr>
        <p:spPr bwMode="auto">
          <a:xfrm>
            <a:off x="0" y="11636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50975"/>
            <a:ext cx="91440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Storage heaters</a:t>
            </a:r>
            <a:endParaRPr lang="en-GB" sz="2800" dirty="0">
              <a:solidFill>
                <a:schemeClr val="accent4"/>
              </a:solidFill>
              <a:cs typeface="+mn-cs"/>
            </a:endParaRPr>
          </a:p>
        </p:txBody>
      </p:sp>
      <p:pic>
        <p:nvPicPr>
          <p:cNvPr id="6" name="Picture 5" descr="05 storage heat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992313"/>
            <a:ext cx="5976938" cy="4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0" y="2524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Space heating</a:t>
            </a:r>
          </a:p>
        </p:txBody>
      </p:sp>
      <p:sp>
        <p:nvSpPr>
          <p:cNvPr id="9221" name="Line 9"/>
          <p:cNvSpPr>
            <a:spLocks noChangeShapeType="1"/>
          </p:cNvSpPr>
          <p:nvPr/>
        </p:nvSpPr>
        <p:spPr bwMode="auto">
          <a:xfrm>
            <a:off x="0" y="11636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68EA0-7F05-4412-A372-671DC9357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Storage Heater</a:t>
            </a:r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B0450976-9D64-4D7E-92D1-B48044A47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335" y="1600200"/>
            <a:ext cx="6607329" cy="4525963"/>
          </a:xfrm>
        </p:spPr>
      </p:pic>
    </p:spTree>
    <p:extLst>
      <p:ext uri="{BB962C8B-B14F-4D97-AF65-F5344CB8AC3E}">
        <p14:creationId xmlns:p14="http://schemas.microsoft.com/office/powerpoint/2010/main" val="50599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b="1">
                <a:solidFill>
                  <a:schemeClr val="bg1"/>
                </a:solidFill>
              </a:rPr>
              <a:t>The End</a:t>
            </a:r>
          </a:p>
          <a:p>
            <a:pPr eaLnBrk="1" hangingPunct="1"/>
            <a:endParaRPr lang="en-GB" altLang="en-US" sz="440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CC0000"/>
                </a:solidFill>
              </a:rPr>
              <a:t>Unit 203: Electrical installations technology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</TotalTime>
  <Words>45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Custom 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Storage Heater</vt:lpstr>
      <vt:lpstr>PowerPoint Presentation</vt:lpstr>
    </vt:vector>
  </TitlesOfParts>
  <Company>City &amp; Guilds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Chris Goodings</cp:lastModifiedBy>
  <cp:revision>73</cp:revision>
  <dcterms:created xsi:type="dcterms:W3CDTF">2010-05-25T15:15:29Z</dcterms:created>
  <dcterms:modified xsi:type="dcterms:W3CDTF">2020-02-13T13:51:08Z</dcterms:modified>
</cp:coreProperties>
</file>