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7"/>
  </p:notesMasterIdLst>
  <p:sldIdLst>
    <p:sldId id="269" r:id="rId3"/>
    <p:sldId id="270" r:id="rId4"/>
    <p:sldId id="278" r:id="rId5"/>
    <p:sldId id="277" r:id="rId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>
        <p:scale>
          <a:sx n="70" d="100"/>
          <a:sy n="70" d="100"/>
        </p:scale>
        <p:origin x="-12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0375470-C832-4D3E-9CC9-23010772DB5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6134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664F4-3E5E-46F2-AE41-AE5A267272C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47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97AFB-0F62-4080-90F9-F65AD5AF7C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95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04760-9053-492C-A1A6-75E22D5F8D7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96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09D7A-8372-4EB9-9CE3-63F6FD232EE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96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2F29-FDBD-4FED-BB6F-2D358B66F29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976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4CB57-3846-4AA5-BA14-9385B4CF1E6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119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B9AA6-7F0A-41FA-822D-6EA4DD10555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359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E5E9-1720-4691-B0B7-39F52ADF335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931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20FAF-F995-4E1B-BEFF-15E8FDF30E5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270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6D8C5-68BE-46F2-9217-A3B578BF48E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141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67333-6A7A-4D29-93F9-AABD62D2BEF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78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74769-E525-4098-8CB6-186CBB55535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5369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770DE-55D3-4493-A290-7C887A050FE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4037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DC8E2-21EE-4580-B407-9F370D6E359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17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CBD44-0FFA-4BCA-BAEC-B11111CF273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320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7C6B1-52D8-496A-8718-E9789BD954E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50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2298D-CE52-476C-B8EB-12EF486F641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79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83F6F-16C3-4631-A284-B472D5DA5C4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45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DAD76-F610-4DB3-AF24-3B4B8910633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224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1CEA9A-3EB2-4BB1-83D4-DE81B73A27B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17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C62F5-5280-41E5-84DD-5CCC77DF989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79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58DCD-6727-423D-80C1-7C792C420BB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14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CED37-7F6A-423C-9EB4-A98B60FF48B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51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4C619EC1-01FD-4777-A260-A9BAFCB4832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D363BD4E-2012-4097-9B63-88512CFFC03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smtClean="0">
                <a:solidFill>
                  <a:schemeClr val="bg1"/>
                </a:solidFill>
              </a:rPr>
              <a:t>Water heating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825" y="1628775"/>
            <a:ext cx="34210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Stored hot water</a:t>
            </a:r>
            <a:endParaRPr lang="en-GB" sz="4000" b="1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7" name="Picture 6" descr="01 immersion heater - orig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557338"/>
            <a:ext cx="3138488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02 Immersion circu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5084763"/>
            <a:ext cx="59055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Grp="1" noChangeArrowheads="1"/>
          </p:cNvSpPr>
          <p:nvPr/>
        </p:nvSpPr>
        <p:spPr bwMode="auto">
          <a:xfrm>
            <a:off x="0" y="2524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 smtClean="0">
                <a:latin typeface="+mn-lt"/>
              </a:rPr>
              <a:t>Water heating</a:t>
            </a:r>
            <a:endParaRPr lang="en-GB" dirty="0">
              <a:latin typeface="+mn-lt"/>
            </a:endParaRPr>
          </a:p>
        </p:txBody>
      </p:sp>
      <p:sp>
        <p:nvSpPr>
          <p:cNvPr id="5126" name="Line 9"/>
          <p:cNvSpPr>
            <a:spLocks noChangeShapeType="1"/>
          </p:cNvSpPr>
          <p:nvPr/>
        </p:nvSpPr>
        <p:spPr bwMode="auto">
          <a:xfrm>
            <a:off x="0" y="11636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05 Shower pull cord switc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4122738"/>
            <a:ext cx="29241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22225" y="1163638"/>
            <a:ext cx="91440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Instantaneous water heater</a:t>
            </a:r>
            <a:endParaRPr lang="en-GB" sz="28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6" name="Picture 5" descr="03 Electric Show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38" y="1992313"/>
            <a:ext cx="30289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04 Shower circui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1776413"/>
            <a:ext cx="5254625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0" y="18256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 smtClean="0">
                <a:latin typeface="+mn-lt"/>
              </a:rPr>
              <a:t>Water heating</a:t>
            </a:r>
            <a:endParaRPr lang="en-GB" dirty="0">
              <a:latin typeface="+mn-lt"/>
            </a:endParaRPr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0" y="109378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smtClean="0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28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78</cp:revision>
  <dcterms:created xsi:type="dcterms:W3CDTF">2010-05-25T15:15:29Z</dcterms:created>
  <dcterms:modified xsi:type="dcterms:W3CDTF">2015-02-19T13:23:30Z</dcterms:modified>
</cp:coreProperties>
</file>