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7"/>
  </p:notesMasterIdLst>
  <p:sldIdLst>
    <p:sldId id="269" r:id="rId3"/>
    <p:sldId id="270" r:id="rId4"/>
    <p:sldId id="278" r:id="rId5"/>
    <p:sldId id="277" r:id="rId6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>
        <p:scale>
          <a:sx n="70" d="100"/>
          <a:sy n="70" d="100"/>
        </p:scale>
        <p:origin x="-129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030838BB-B477-4B6C-8C22-21E529FE98C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8570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CC6DA-1AF7-4C7B-B1A1-3EF2DBAB67B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822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26B95-E886-43A9-9A18-ED4D806556F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12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EE421-B87D-494F-8601-2ED9C940D0D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191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772400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557338"/>
            <a:ext cx="7775575" cy="44640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0FCF5-5958-4E26-AFDC-6DB4A81D9AC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645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B15C9-BE97-4EEE-ACB4-2B882FE948B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0714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01E1F-BF39-405D-A290-A2E52570A13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4296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22BA2-6E8F-4CB4-A2F3-52C51612EB4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4625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1BF4C-E7EA-41BA-B42A-54FE1AE706E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7624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B7E46-9050-44D6-8778-91E21B7DDC6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890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51F6C-49EB-47D0-B864-D44088EC99C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14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4C6D1-370F-42FB-8A94-DDA6EDE7C39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50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0504F-4D1C-4459-BAC0-CAC3D4E2CA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5851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DA454-1AE7-41E3-9255-B8D3CE72D75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1927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98BF8-188C-46CD-8F6C-CF1E9F60B4F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5286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26F01-5F62-4FA8-809F-0A567B7C98F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9752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18487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2DA9E-AA86-408A-9F77-44C6648CC5A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764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93C73-6FA0-49B4-8436-0EAD69F95A8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833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225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84313"/>
            <a:ext cx="4033837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12809-D943-468C-9983-2EB98F24641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269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CA33A-CD9E-4D30-BAFE-8E56FE75E5E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23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FED71-5824-4D9D-AD99-4804D4596AC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467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2E7A1-F85C-4B14-8947-3B424B3AF1C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631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AE58F-9591-473B-929F-E4BA5E6232E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189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6E5EA-D024-4FC2-8967-33226D905D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45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1848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492E7B61-963F-4D25-817E-787C3A04BEF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1848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18B5A4AA-9B13-4BC1-8032-CB838A7ACA8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055" name="Picture 7" descr="SmartScreen_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smtClean="0">
                <a:solidFill>
                  <a:schemeClr val="bg1"/>
                </a:solidFill>
              </a:rPr>
              <a:t>Control circuits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88" y="1500188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Direct on line (</a:t>
            </a:r>
            <a:r>
              <a:rPr lang="en-GB" sz="2800" b="1" dirty="0" err="1">
                <a:solidFill>
                  <a:schemeClr val="accent4"/>
                </a:solidFill>
                <a:cs typeface="+mn-cs"/>
              </a:rPr>
              <a:t>dol</a:t>
            </a:r>
            <a:r>
              <a:rPr lang="en-GB" sz="2800" b="1" dirty="0">
                <a:solidFill>
                  <a:schemeClr val="accent4"/>
                </a:solidFill>
                <a:cs typeface="+mn-cs"/>
              </a:rPr>
              <a:t>) starter</a:t>
            </a:r>
            <a:endParaRPr lang="en-GB" sz="4000" dirty="0">
              <a:solidFill>
                <a:schemeClr val="accent4"/>
              </a:solidFill>
              <a:cs typeface="+mn-cs"/>
            </a:endParaRPr>
          </a:p>
        </p:txBody>
      </p:sp>
      <p:pic>
        <p:nvPicPr>
          <p:cNvPr id="6" name="Picture 5" descr="01 dol star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2420938"/>
            <a:ext cx="8782050" cy="382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0" y="301625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Control circuits</a:t>
            </a:r>
          </a:p>
        </p:txBody>
      </p:sp>
      <p:sp>
        <p:nvSpPr>
          <p:cNvPr id="5125" name="Line 9"/>
          <p:cNvSpPr>
            <a:spLocks noChangeShapeType="1"/>
          </p:cNvSpPr>
          <p:nvPr/>
        </p:nvSpPr>
        <p:spPr bwMode="auto">
          <a:xfrm>
            <a:off x="1588" y="110648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950" y="1557338"/>
            <a:ext cx="2951163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‘Y-Plan’ central heating control circuit</a:t>
            </a:r>
            <a:endParaRPr lang="en-GB" sz="4000" dirty="0">
              <a:solidFill>
                <a:schemeClr val="accent4"/>
              </a:solidFill>
              <a:cs typeface="+mn-cs"/>
            </a:endParaRPr>
          </a:p>
        </p:txBody>
      </p:sp>
      <p:pic>
        <p:nvPicPr>
          <p:cNvPr id="4" name="Picture 3" descr="02 Y-Pl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323975"/>
            <a:ext cx="59055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-19050" y="187325"/>
            <a:ext cx="91440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Control circuits</a:t>
            </a:r>
          </a:p>
        </p:txBody>
      </p:sp>
      <p:sp>
        <p:nvSpPr>
          <p:cNvPr id="6149" name="Line 9"/>
          <p:cNvSpPr>
            <a:spLocks noChangeShapeType="1"/>
          </p:cNvSpPr>
          <p:nvPr/>
        </p:nvSpPr>
        <p:spPr bwMode="auto">
          <a:xfrm>
            <a:off x="-17463" y="992188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b="1" smtClean="0">
                <a:solidFill>
                  <a:schemeClr val="bg1"/>
                </a:solidFill>
              </a:rPr>
              <a:t>The End</a:t>
            </a:r>
          </a:p>
          <a:p>
            <a:pPr eaLnBrk="1" hangingPunct="1"/>
            <a:endParaRPr lang="en-GB" altLang="en-US" sz="4400" smtClean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36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Custom Design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Bob Hibbert</cp:lastModifiedBy>
  <cp:revision>65</cp:revision>
  <dcterms:created xsi:type="dcterms:W3CDTF">2010-05-25T15:15:29Z</dcterms:created>
  <dcterms:modified xsi:type="dcterms:W3CDTF">2015-02-19T13:29:17Z</dcterms:modified>
</cp:coreProperties>
</file>