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3"/>
  </p:notesMasterIdLst>
  <p:sldIdLst>
    <p:sldId id="269" r:id="rId3"/>
    <p:sldId id="270" r:id="rId4"/>
    <p:sldId id="278" r:id="rId5"/>
    <p:sldId id="279" r:id="rId6"/>
    <p:sldId id="280" r:id="rId7"/>
    <p:sldId id="284" r:id="rId8"/>
    <p:sldId id="281" r:id="rId9"/>
    <p:sldId id="282" r:id="rId10"/>
    <p:sldId id="283" r:id="rId11"/>
    <p:sldId id="277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A733095-BA42-4E1F-A77A-EED0313674B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262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6E6F7-29C2-4938-8707-B8F1E22B315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56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F1FCC-0121-4BE9-BD59-3673E44FBEB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95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39F25-0148-477E-8998-4217691A3C6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179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5D063-5F25-434B-9633-41602846DB4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462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37576-EEE4-4482-A667-235782C7E2A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124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C1F62-9220-439B-9023-96197C0DCEE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189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65F85-8DFD-446F-83F8-6A6A46FF9A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324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9FFC1-605D-4300-A218-B48D81D1144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461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2451A-BEBC-4AB7-8D4B-5E456AE0C84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463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8ECA1-2400-4DE7-A08D-08C9369700C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958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C1530-7ABE-4F44-818D-251CF0FC0F6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50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E306C-65E7-4FD2-8A32-1822D61BDEE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515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268A0-94BA-4241-886F-C06F9CDFEC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003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AF17-46FF-44BD-A061-606A0AC602E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256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267F5-4302-4CD6-90F6-6C64023CC57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580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57DF1-265E-4F2C-B773-55F4E1C2681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79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F5BBC-C2F7-4A8E-92FA-19E67856DF1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8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135A4-D95C-4640-B59D-AFE6AFC89CB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3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E3B23-E0A1-4F6A-88FD-F4576C78842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17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D13F8-1271-4A03-AB71-5C1A499006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01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F1656-7F25-4C15-9424-01061B1F7AD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8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232EA-FB31-44AE-B4D4-28FA908CE7E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8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8C458-605F-4960-8292-69038D7FF4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39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44F952F-EACB-4F70-836D-50876F04FE1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8F2E1897-8CF0-4B00-925D-70D7E3EFA45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Alarm and emergency systems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6488" y="2276475"/>
            <a:ext cx="7305675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Basic alarm circuit configurations: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6013" y="2978150"/>
            <a:ext cx="6335712" cy="1308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31813" indent="-531813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open circuit</a:t>
            </a:r>
          </a:p>
          <a:p>
            <a:pPr marL="531813" indent="-531813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closed circuit.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0" y="4762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Alarm and emergency systems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0" y="13874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113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Open circuit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5" name="Picture 4" descr="01 Open circu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3633788"/>
            <a:ext cx="8153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4762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Alarm and emergency systems</a:t>
            </a: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0" y="13874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2 Closed circu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3933825"/>
            <a:ext cx="81407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38100" y="2133600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Closed circuit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4762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Alarm and emergency systems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0" y="13874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9050" y="1773238"/>
            <a:ext cx="9144000" cy="1462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Fire alarm 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– protects: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life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property.</a:t>
            </a:r>
          </a:p>
        </p:txBody>
      </p:sp>
      <p:pic>
        <p:nvPicPr>
          <p:cNvPr id="6" name="Picture 5" descr="03 Manual Call 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71888"/>
            <a:ext cx="2879725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04 Smoke dete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860800"/>
            <a:ext cx="319563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0" y="4762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Alarm and emergency systems</a:t>
            </a:r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>
            <a:off x="0" y="13874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0" y="4762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Alarm and emergency systems</a:t>
            </a:r>
          </a:p>
        </p:txBody>
      </p:sp>
      <p:sp>
        <p:nvSpPr>
          <p:cNvPr id="9219" name="Line 9"/>
          <p:cNvSpPr>
            <a:spLocks noChangeShapeType="1"/>
          </p:cNvSpPr>
          <p:nvPr/>
        </p:nvSpPr>
        <p:spPr bwMode="auto">
          <a:xfrm>
            <a:off x="0" y="13874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1989138"/>
            <a:ext cx="9144000" cy="1892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Fire alarm 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– automatic detectors: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smoke detectors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heat detectors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flame detectors.</a:t>
            </a:r>
          </a:p>
        </p:txBody>
      </p:sp>
      <p:pic>
        <p:nvPicPr>
          <p:cNvPr id="6" name="Picture 5" descr="05 Closed circuit sou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54551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25" y="1350963"/>
            <a:ext cx="9144000" cy="2754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Intruder alarm detectors: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break glass detectors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door and window contacts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passive infrared movement detectors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ultrasonic movement detectors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microwave movement detector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beam break detectors.</a:t>
            </a:r>
          </a:p>
        </p:txBody>
      </p:sp>
      <p:pic>
        <p:nvPicPr>
          <p:cNvPr id="11" name="Picture 10" descr="06 Intruder alarm circu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105275"/>
            <a:ext cx="85677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-6350" y="4175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Alarm and emergency systems</a:t>
            </a:r>
          </a:p>
        </p:txBody>
      </p:sp>
      <p:sp>
        <p:nvSpPr>
          <p:cNvPr id="10245" name="Line 9"/>
          <p:cNvSpPr>
            <a:spLocks noChangeShapeType="1"/>
          </p:cNvSpPr>
          <p:nvPr/>
        </p:nvSpPr>
        <p:spPr bwMode="auto">
          <a:xfrm>
            <a:off x="-6350" y="13287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1113" y="1393825"/>
            <a:ext cx="9144001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Emergency lighting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9716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Maintained</a:t>
            </a:r>
          </a:p>
        </p:txBody>
      </p:sp>
      <p:pic>
        <p:nvPicPr>
          <p:cNvPr id="9" name="Picture 8" descr="07 Maintained emergency ligh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2863850"/>
            <a:ext cx="65532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4127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Alarm and emergency systems</a:t>
            </a:r>
          </a:p>
        </p:txBody>
      </p:sp>
      <p:sp>
        <p:nvSpPr>
          <p:cNvPr id="11270" name="Line 9"/>
          <p:cNvSpPr>
            <a:spLocks noChangeShapeType="1"/>
          </p:cNvSpPr>
          <p:nvPr/>
        </p:nvSpPr>
        <p:spPr bwMode="auto">
          <a:xfrm>
            <a:off x="0" y="1323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08 Non-maintained emergency ligh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55900"/>
            <a:ext cx="84248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436688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Emergency lighting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085975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Non-maintained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3889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Alarm and emergency systems</a:t>
            </a:r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>
            <a:off x="0" y="13001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118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75</cp:revision>
  <dcterms:created xsi:type="dcterms:W3CDTF">2010-05-25T15:15:29Z</dcterms:created>
  <dcterms:modified xsi:type="dcterms:W3CDTF">2015-02-19T13:22:24Z</dcterms:modified>
</cp:coreProperties>
</file>