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70" r:id="rId4"/>
    <p:sldId id="278" r:id="rId5"/>
    <p:sldId id="279" r:id="rId6"/>
    <p:sldId id="280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71F90FB-8FE9-4DC2-AC38-49510928CE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482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78747-B92C-4BA0-A407-2853A87C48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5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B34A-189F-4BED-9658-550A5A3350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57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2D5E-C585-4E55-8E79-3CA3D9DB20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9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3A76-639A-46B6-BB07-386F33A789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53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8325E-D25B-4969-9693-C24DD52C5C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13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B3D0-8222-42D4-8D51-71753A1A95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8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851E7-02CC-4C4F-AA5D-72E3BF123F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16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9D443-435D-471C-9B82-8C80C72C88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2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713E-859F-4A94-9F5E-BD78A18B03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26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36267-F7D0-4731-9A1D-861A0F72030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802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274B-A6B2-4706-BA06-CAE5BFA8F5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B5090-8F02-4224-B2EB-7414F12E91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69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05FE-AEB5-4104-903C-81FA214B03A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379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9F5DC-E738-4CF2-9FC8-75267ADB773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19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46DE-6004-4E75-BD31-816107B9C5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621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682B8-F4E7-4AC1-B98B-53F2B6D74A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8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9357-10B5-48FD-B281-9C8045021C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9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9B813-DCF6-4B99-B057-2A414634A94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4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AD6D-DE8A-4256-BC9A-F4D9CEAA09B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1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49BC-EF4B-44A0-AA7D-1C22D0BEDF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7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3BBB3-31CF-4D91-86EA-69A0576EA8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0858E-E0A7-4F52-9968-6D95E92F90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05664-5E01-4D26-8062-C67F7A712D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1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94416E5-700C-40FB-AE90-161AEAD20A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80A8280-11F2-45AB-BAC7-8455569A9E2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Data communications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2863" y="1628775"/>
            <a:ext cx="9144001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Local Area Network (LAN)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4" name="Picture 3" descr="01 L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87852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Data communications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12875"/>
            <a:ext cx="9144000" cy="5140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Cables are categorised according to their maximum operating speeds, as detailed below.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Category 3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: supports frequencies up to 16MHz and was commonly used in the 1980s.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Category 4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: supports frequencies up to 20MHz but was quickly replaced by category 5.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Category 5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: supports frequencies up to 100MHz and is the most common type of cable in use today.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Category 6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: supports frequencies up to 250MHz; the augmented category 6 (Cat 6a) reaches speeds of 500MHz and is gaining increased usage.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Data communications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4298950"/>
            <a:ext cx="2881313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Cat 5 cable terminations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5" name="Picture 4" descr="02 Cat 5 c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625600"/>
            <a:ext cx="33877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3 RJ45 So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625600"/>
            <a:ext cx="4581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4 RJ45 crimp too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3930650"/>
            <a:ext cx="30289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46196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Data communications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0" y="12541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573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Fibre optic cables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8" y="2836863"/>
            <a:ext cx="91440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Advantages of fibre optic: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very large data transfer rates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no electromagnetic interference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longer lengths of run without the need for repeaters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better data security.</a:t>
            </a:r>
          </a:p>
        </p:txBody>
      </p:sp>
      <p:pic>
        <p:nvPicPr>
          <p:cNvPr id="11" name="Picture 10" descr="05 Fibre optic c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1538288"/>
            <a:ext cx="532765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5057775"/>
            <a:ext cx="9144000" cy="1800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high installation cost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complicated installation procedure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possible health risk during installation.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476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Data communications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uild="allAtOnce"/>
      <p:bldP spid="1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91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70</cp:revision>
  <dcterms:created xsi:type="dcterms:W3CDTF">2010-05-25T15:15:29Z</dcterms:created>
  <dcterms:modified xsi:type="dcterms:W3CDTF">2015-02-19T13:29:39Z</dcterms:modified>
</cp:coreProperties>
</file>