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70" r:id="rId4"/>
    <p:sldId id="278" r:id="rId5"/>
    <p:sldId id="279" r:id="rId6"/>
    <p:sldId id="280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8C80105-467E-4ADD-AFD0-7BEB82EA6C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62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17A36-2209-41EB-8F93-9AC4216BDE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85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17FBD-5F16-46EF-9B43-835A4783A5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2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DB59-6895-4F01-8813-BD0CD62BF3D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0E8B-92E2-401C-B263-7637556BE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1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5FB7-A292-487C-B3EC-271C75AFDF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82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2B95-340C-4D0C-A893-F9206F029C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28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E1FC-EE10-4F75-BEEE-E431F5EA24E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42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73FD-9159-4A0A-A227-E2CD621544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62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BAFDB-4FB9-487B-A73B-A1E5FFE53C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017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058E7-061F-4A35-9C70-33A3778805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04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14FD9-6D7E-4409-9D56-28D1EC814D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153D7-3186-440A-8961-36B2408FB30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178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8B09A-E806-4DAE-A8C5-F355B83F33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055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4250-605A-4991-876A-3CAA11BCD8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03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7F5DC-A4DC-4142-8B20-B3D4E56E83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40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0BFB2-4AA0-4EE7-9E42-FAA9B50EAA1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7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9998C-E7AD-4B5F-8163-B43C4C03D4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2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CBD00-DEC1-4269-8575-497CAF387B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27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70089-4046-4199-864D-3159F20D50D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9BA5D-D518-4E88-AC16-2FD55995C37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8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0E29-D65E-4A6C-81F4-F9540D2F537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6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B9C95-594C-4690-9A01-8A98EC149D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02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BD558-68AE-4111-BB86-F058AA1AD2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8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C6FFC92-40A5-4255-B99E-C2173BD957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1BAE38A-C7A7-4009-BA78-787D54B22E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PVC cables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725" y="2133600"/>
            <a:ext cx="7956550" cy="1876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PVC comes in two main forms: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thermoplastic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thermosetting.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3337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1572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6513"/>
            <a:ext cx="6084888" cy="5138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PVC single core (6491X)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This cable comes in sizes from 1.0mm</a:t>
            </a:r>
            <a:r>
              <a:rPr lang="en-GB" sz="2400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upwards and usually has stranded conductors, although single strand ‘solid’ conductor cable is still available.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This type of cable requires additional mechanical protection and is generally installed in conduit and trunking.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It is generally found in commercial, industrial and agricultural installations.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 range of insulation colours are available to facilitate cable identification.</a:t>
            </a:r>
          </a:p>
        </p:txBody>
      </p:sp>
      <p:pic>
        <p:nvPicPr>
          <p:cNvPr id="4" name="Picture 3" descr="01 PVC single 6491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20938"/>
            <a:ext cx="3059112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3337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572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36763"/>
            <a:ext cx="6084888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PVC insulated PVC sheathed flat twin and cpc (6242Y)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This cable comes in sizes from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upwards;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2.5mm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having solid conductors, and larger sizes have stranded conductors.</a:t>
            </a:r>
          </a:p>
        </p:txBody>
      </p:sp>
      <p:pic>
        <p:nvPicPr>
          <p:cNvPr id="5" name="Picture 4" descr="02 PVC flat twin and earth 6242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303338"/>
            <a:ext cx="2601912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895725"/>
            <a:ext cx="9144000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sheathing provides some mechanical protection for the cable and it can be clipped directly to a surface without any other protection in less onerous conditions.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It has PVC insulated conductors and an uninsulated cpc conductor.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Flat three core and cpc (6243Y) is also available, as is single core and cpc.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It is generally, but not exclusively, used for wiring domestic installations.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3337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0" y="11572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4588"/>
            <a:ext cx="6227763" cy="5784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PVC insulated PVC sheathed flexible cable (3092Y and 3093Y)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This cable comes in sizes from 0.5mm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upwards.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Each conductor is made up of many fine strands which make the cable much more flexible.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sheathing provides some mechanical protection for the cable.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Whilst two- and three‑core cables are the most common, this type of cable is available with many cores.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It is generally used for connecting portable appliances to the socket outlet and for connecting lighting points,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eg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pendant ceiling rose.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In order to ensure that all the strands are clamped by the terminal, they should be twisted together before termination to avoid ‘whiskers’,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ie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odd strands that miss the termination.</a:t>
            </a:r>
          </a:p>
        </p:txBody>
      </p:sp>
      <p:pic>
        <p:nvPicPr>
          <p:cNvPr id="7" name="Picture 6" descr="03 pvc flexible 2 core 3092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87463"/>
            <a:ext cx="23399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4 pvc flexible 3 core 3093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672013"/>
            <a:ext cx="280828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52388" y="176213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-52388" y="10001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235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69</cp:revision>
  <dcterms:created xsi:type="dcterms:W3CDTF">2010-05-25T15:15:29Z</dcterms:created>
  <dcterms:modified xsi:type="dcterms:W3CDTF">2015-02-19T13:28:55Z</dcterms:modified>
</cp:coreProperties>
</file>