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7"/>
  </p:notesMasterIdLst>
  <p:sldIdLst>
    <p:sldId id="269" r:id="rId3"/>
    <p:sldId id="270" r:id="rId4"/>
    <p:sldId id="278" r:id="rId5"/>
    <p:sldId id="277" r:id="rId6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6BD1D96-865D-4244-B86B-CD546736047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207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CA654-7DF6-423C-B6A7-21A156BA1C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13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ABC21-C301-4E63-BDBF-A28FC0DD8E5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218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E7058-69B1-4D6D-B156-7CD03000065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85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9D00E-22A4-447A-83D8-41B91BB5227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0295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2F857-369B-48D2-81D4-7D533B4DEB4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55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551FDF-6AA5-4A9D-B991-CDA28C5A35A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882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41EBF-F096-406D-BA36-385E038119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1362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446C4-12BB-4C58-B457-3B2486AE99C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429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D3E36E-AD8A-4E47-990D-E9E14B6CD4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146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81FFB-C10C-43CF-8116-815467DE6FB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579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47719-FFA8-48FE-98C0-CEBD943A0A7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183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4A03A8-F453-4E6F-8E18-F58005424A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687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9872F-FA2F-483C-9282-FBBD88DE453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250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EFFE4-C33D-431E-BF1E-EF671B565B2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842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B337F-FE52-4FDF-BB6C-C3B0E04A32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6365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7A912-6F0A-410D-9502-84A3A821C8A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27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73485E-D596-404A-A25A-C8BD597BA17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69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86F5F-A77B-4DB9-8883-BEB26626D91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06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8E4CBD-A8D5-4B2F-A27D-2D393046C19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9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05301-A18C-472C-BED2-38AEA787F28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726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A43A7-C598-4D0C-A478-0409CEF3BC8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0739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A886C-95A4-4FFD-B131-403A93E7D5D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97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F1F5-1015-4FBE-BEF1-D22F27E746E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99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2384C9E5-C1DA-492F-AF37-785B4B53A4D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3761914D-1DAD-4B11-B469-60FED3BDD6B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Steel wire armoured</a:t>
            </a:r>
            <a:br>
              <a:rPr lang="en-GB" altLang="en-US" sz="4400" smtClean="0">
                <a:solidFill>
                  <a:schemeClr val="bg1"/>
                </a:solidFill>
              </a:rPr>
            </a:br>
            <a:r>
              <a:rPr lang="en-GB" altLang="en-US" sz="4400" smtClean="0">
                <a:solidFill>
                  <a:schemeClr val="bg1"/>
                </a:solidFill>
              </a:rPr>
              <a:t>cable (SWA)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2 SWA 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125538"/>
            <a:ext cx="632618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619250" y="1052513"/>
            <a:ext cx="172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Conductor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68538" y="5373688"/>
            <a:ext cx="1727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PVC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insulation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851275" y="1341438"/>
            <a:ext cx="1728788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PVC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bedding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sheath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003800" y="5013325"/>
            <a:ext cx="17287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Steel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Wire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armour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443663" y="1341438"/>
            <a:ext cx="172878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PVC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serving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</a:rPr>
              <a:t>sheath</a:t>
            </a:r>
          </a:p>
        </p:txBody>
      </p:sp>
      <p:sp>
        <p:nvSpPr>
          <p:cNvPr id="18" name="Rectangle 17"/>
          <p:cNvSpPr>
            <a:spLocks noGrp="1" noChangeArrowheads="1"/>
          </p:cNvSpPr>
          <p:nvPr/>
        </p:nvSpPr>
        <p:spPr bwMode="auto">
          <a:xfrm>
            <a:off x="0" y="1111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+mn-lt"/>
              </a:rPr>
              <a:t>SWA</a:t>
            </a:r>
            <a:endParaRPr lang="en-GB" dirty="0">
              <a:latin typeface="+mn-lt"/>
            </a:endParaRPr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0" y="9350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04 Clea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570413"/>
            <a:ext cx="295275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01 SW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1258888"/>
            <a:ext cx="3659188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03 Glan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1258888"/>
            <a:ext cx="31750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25717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smtClean="0">
                <a:latin typeface="+mn-lt"/>
              </a:rPr>
              <a:t>SWA</a:t>
            </a:r>
            <a:endParaRPr lang="en-GB" dirty="0">
              <a:latin typeface="+mn-lt"/>
            </a:endParaRPr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0" y="10810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33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69</cp:revision>
  <dcterms:created xsi:type="dcterms:W3CDTF">2010-05-25T15:15:29Z</dcterms:created>
  <dcterms:modified xsi:type="dcterms:W3CDTF">2015-02-19T13:28:43Z</dcterms:modified>
</cp:coreProperties>
</file>