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16"/>
  </p:notesMasterIdLst>
  <p:sldIdLst>
    <p:sldId id="269" r:id="rId3"/>
    <p:sldId id="270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77" r:id="rId1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14EB52-C2B5-4A15-AC70-2AC2565479C0}" v="10" dt="2020-02-13T12:37:58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Goodings" userId="ef861c51-cc0d-478f-a8d6-c139c1588bf2" providerId="ADAL" clId="{9A14EB52-C2B5-4A15-AC70-2AC2565479C0}"/>
    <pc:docChg chg="modSld">
      <pc:chgData name="Chris Goodings" userId="ef861c51-cc0d-478f-a8d6-c139c1588bf2" providerId="ADAL" clId="{9A14EB52-C2B5-4A15-AC70-2AC2565479C0}" dt="2020-02-13T12:37:58.705" v="9" actId="1076"/>
      <pc:docMkLst>
        <pc:docMk/>
      </pc:docMkLst>
      <pc:sldChg chg="addSp modSp">
        <pc:chgData name="Chris Goodings" userId="ef861c51-cc0d-478f-a8d6-c139c1588bf2" providerId="ADAL" clId="{9A14EB52-C2B5-4A15-AC70-2AC2565479C0}" dt="2020-02-13T12:37:58.705" v="9" actId="1076"/>
        <pc:sldMkLst>
          <pc:docMk/>
          <pc:sldMk cId="0" sldId="270"/>
        </pc:sldMkLst>
        <pc:spChg chg="mod">
          <ac:chgData name="Chris Goodings" userId="ef861c51-cc0d-478f-a8d6-c139c1588bf2" providerId="ADAL" clId="{9A14EB52-C2B5-4A15-AC70-2AC2565479C0}" dt="2020-02-13T12:35:36.226" v="1" actId="1076"/>
          <ac:spMkLst>
            <pc:docMk/>
            <pc:sldMk cId="0" sldId="270"/>
            <ac:spMk id="3" creationId="{00000000-0000-0000-0000-000000000000}"/>
          </ac:spMkLst>
        </pc:spChg>
        <pc:picChg chg="add mod">
          <ac:chgData name="Chris Goodings" userId="ef861c51-cc0d-478f-a8d6-c139c1588bf2" providerId="ADAL" clId="{9A14EB52-C2B5-4A15-AC70-2AC2565479C0}" dt="2020-02-13T12:37:58.705" v="9" actId="1076"/>
          <ac:picMkLst>
            <pc:docMk/>
            <pc:sldMk cId="0" sldId="270"/>
            <ac:picMk id="1026" creationId="{A130B4F2-3E09-4C39-8B6D-EE5B8DC6B9E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4CA37E1-312C-47F0-928D-361E285289D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3879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07E53-7908-40F6-9D54-06CD98AAE45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1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C2967-1B98-49FB-94D6-CACF66500B3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23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49352-74FE-4644-9B1C-E9592252B23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51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BD730-4349-4F65-A0D9-C13DA932FA8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741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09871-C123-432D-9AB0-31E0040661B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2935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B4A8A-C9CA-4AC7-9F66-C16FBF686A1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4646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9A55B-0D5D-413E-9675-DDBD8B8CE6A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534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86107-F6AF-4C13-871C-772B5A2207D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1862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492E9-398E-4104-A754-BE13162906D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6810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0E52D-5494-4441-B8FA-1A74ECA0E3D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182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D8823-F8A8-4D3A-A5F4-66A0F4527DA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80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6A89F-0D30-41CE-950C-4CDE31885FB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34113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32953-0529-4AB3-AE36-613D4A76398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0369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4F40-BEFF-4F67-8466-053A1168859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7311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50DE8-63CE-4CBF-A632-CA938902736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72756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B89A8-3B92-499B-AE46-07363BA79B6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82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96C0D-3C60-406D-8CA6-A261FC162A5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71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D4343-A15C-4368-8C69-B0EFD9BEA1C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5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B1949-E7F3-4CB1-8F36-42F7FB3481C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18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E4611-8428-4EAE-9CBB-B2A75467EAC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58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D3B8E-E35A-4998-9375-ADAE6AFD3AF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731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C9200-5298-42F8-B85B-C98D4BE9297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795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F6-DE0C-4135-A49A-2D8B525DF8E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84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A75F5E8D-CAD3-4C68-BAB5-97FB185E519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F03DFAD9-BA30-46AF-9C18-507D15D2186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rid.iamkate.com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chemeClr val="bg1"/>
                </a:solidFill>
              </a:rPr>
              <a:t>Electricity generation</a:t>
            </a:r>
          </a:p>
          <a:p>
            <a:pPr eaLnBrk="1" hangingPunct="1"/>
            <a:endParaRPr lang="en-GB" altLang="en-US" sz="440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6350" y="1071563"/>
            <a:ext cx="91440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Photo-voltaic</a:t>
            </a:r>
          </a:p>
        </p:txBody>
      </p:sp>
      <p:pic>
        <p:nvPicPr>
          <p:cNvPr id="5" name="Picture 4" descr="08 Photovolta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1773238"/>
            <a:ext cx="882967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0" y="90488"/>
            <a:ext cx="9540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Electricity generation</a:t>
            </a:r>
          </a:p>
        </p:txBody>
      </p:sp>
      <p:sp>
        <p:nvSpPr>
          <p:cNvPr id="13317" name="Line 9"/>
          <p:cNvSpPr>
            <a:spLocks noChangeShapeType="1"/>
          </p:cNvSpPr>
          <p:nvPr/>
        </p:nvSpPr>
        <p:spPr bwMode="auto">
          <a:xfrm>
            <a:off x="0" y="105568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850" y="1233488"/>
            <a:ext cx="74961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Gas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90488"/>
            <a:ext cx="9540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Electricity generation</a:t>
            </a:r>
          </a:p>
        </p:txBody>
      </p:sp>
      <p:sp>
        <p:nvSpPr>
          <p:cNvPr id="14340" name="Line 9"/>
          <p:cNvSpPr>
            <a:spLocks noChangeShapeType="1"/>
          </p:cNvSpPr>
          <p:nvPr/>
        </p:nvSpPr>
        <p:spPr bwMode="auto">
          <a:xfrm>
            <a:off x="0" y="105568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6" name="Picture 5" descr="G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268413"/>
            <a:ext cx="5851525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04900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Micro-generation</a:t>
            </a:r>
          </a:p>
        </p:txBody>
      </p:sp>
      <p:pic>
        <p:nvPicPr>
          <p:cNvPr id="4" name="Picture 3" descr="09 Micro-gener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628775"/>
            <a:ext cx="6611937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0" y="90488"/>
            <a:ext cx="9540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Electricity generation</a:t>
            </a:r>
          </a:p>
        </p:txBody>
      </p:sp>
      <p:sp>
        <p:nvSpPr>
          <p:cNvPr id="15365" name="Line 9"/>
          <p:cNvSpPr>
            <a:spLocks noChangeShapeType="1"/>
          </p:cNvSpPr>
          <p:nvPr/>
        </p:nvSpPr>
        <p:spPr bwMode="auto">
          <a:xfrm>
            <a:off x="0" y="105568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solidFill>
                  <a:schemeClr val="bg1"/>
                </a:solidFill>
              </a:rPr>
              <a:t>The End</a:t>
            </a:r>
          </a:p>
          <a:p>
            <a:pPr eaLnBrk="1" hangingPunct="1"/>
            <a:endParaRPr lang="en-GB" altLang="en-US" sz="440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28908"/>
            <a:ext cx="9144000" cy="52625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There are many means available to generate electricity, including the following:</a:t>
            </a:r>
          </a:p>
          <a:p>
            <a:pPr marL="342000" indent="-34200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coal</a:t>
            </a:r>
          </a:p>
          <a:p>
            <a:pPr marL="342000" indent="-34200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oil</a:t>
            </a:r>
          </a:p>
          <a:p>
            <a:pPr marL="342000" indent="-34200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biomass</a:t>
            </a:r>
          </a:p>
          <a:p>
            <a:pPr marL="342000" indent="-34200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wind</a:t>
            </a:r>
          </a:p>
          <a:p>
            <a:pPr marL="342000" indent="-34200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wave</a:t>
            </a:r>
          </a:p>
          <a:p>
            <a:pPr marL="342000" indent="-34200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hydro</a:t>
            </a:r>
          </a:p>
          <a:p>
            <a:pPr marL="342000" indent="-34200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nuclear</a:t>
            </a:r>
            <a:endParaRPr lang="en-GB" sz="2800" i="1" dirty="0">
              <a:solidFill>
                <a:schemeClr val="accent4"/>
              </a:solidFill>
              <a:cs typeface="+mn-cs"/>
            </a:endParaRPr>
          </a:p>
          <a:p>
            <a:pPr marL="342000" indent="-34200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photo-voltaic</a:t>
            </a:r>
          </a:p>
          <a:p>
            <a:pPr marL="342000" indent="-34200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gas</a:t>
            </a:r>
          </a:p>
          <a:p>
            <a:pPr marL="342000" indent="-34200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micro‑</a:t>
            </a:r>
            <a:r>
              <a:rPr lang="en-GB" sz="2800" dirty="0" err="1">
                <a:solidFill>
                  <a:schemeClr val="accent4"/>
                </a:solidFill>
                <a:cs typeface="+mn-cs"/>
              </a:rPr>
              <a:t>generation</a:t>
            </a:r>
            <a:r>
              <a:rPr lang="en-GB" sz="2800" dirty="0">
                <a:solidFill>
                  <a:schemeClr val="accent4"/>
                </a:solidFill>
                <a:cs typeface="+mn-cs"/>
              </a:rPr>
              <a:t>.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90488"/>
            <a:ext cx="9540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Electricity generation</a:t>
            </a:r>
          </a:p>
        </p:txBody>
      </p:sp>
      <p:sp>
        <p:nvSpPr>
          <p:cNvPr id="5124" name="Line 9"/>
          <p:cNvSpPr>
            <a:spLocks noChangeShapeType="1"/>
          </p:cNvSpPr>
          <p:nvPr/>
        </p:nvSpPr>
        <p:spPr bwMode="auto">
          <a:xfrm>
            <a:off x="0" y="105568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D07D2B-0F67-621A-4E4F-A253E0648C73}"/>
              </a:ext>
            </a:extLst>
          </p:cNvPr>
          <p:cNvSpPr txBox="1"/>
          <p:nvPr/>
        </p:nvSpPr>
        <p:spPr>
          <a:xfrm>
            <a:off x="5076056" y="3501008"/>
            <a:ext cx="29722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https://grid.iamkate.com/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9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0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" y="1165225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Coal</a:t>
            </a:r>
          </a:p>
        </p:txBody>
      </p:sp>
      <p:pic>
        <p:nvPicPr>
          <p:cNvPr id="4" name="Picture 3" descr="01 coal-fired power s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1773238"/>
            <a:ext cx="834707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Grp="1" noChangeArrowheads="1"/>
          </p:cNvSpPr>
          <p:nvPr/>
        </p:nvSpPr>
        <p:spPr bwMode="auto">
          <a:xfrm>
            <a:off x="0" y="161925"/>
            <a:ext cx="9540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Electricity generation</a:t>
            </a:r>
          </a:p>
        </p:txBody>
      </p:sp>
      <p:sp>
        <p:nvSpPr>
          <p:cNvPr id="6149" name="Line 9"/>
          <p:cNvSpPr>
            <a:spLocks noChangeShapeType="1"/>
          </p:cNvSpPr>
          <p:nvPr/>
        </p:nvSpPr>
        <p:spPr bwMode="auto">
          <a:xfrm>
            <a:off x="0" y="11287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1750" y="1239838"/>
            <a:ext cx="91440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Oil</a:t>
            </a:r>
          </a:p>
        </p:txBody>
      </p:sp>
      <p:pic>
        <p:nvPicPr>
          <p:cNvPr id="5" name="Picture 4" descr="02 oil-fired power s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773238"/>
            <a:ext cx="8604250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0" y="90488"/>
            <a:ext cx="9540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Electricity generation</a:t>
            </a:r>
          </a:p>
        </p:txBody>
      </p:sp>
      <p:sp>
        <p:nvSpPr>
          <p:cNvPr id="7173" name="Line 9"/>
          <p:cNvSpPr>
            <a:spLocks noChangeShapeType="1"/>
          </p:cNvSpPr>
          <p:nvPr/>
        </p:nvSpPr>
        <p:spPr bwMode="auto">
          <a:xfrm>
            <a:off x="0" y="105568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38" y="1196975"/>
            <a:ext cx="248285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Biomass</a:t>
            </a:r>
          </a:p>
        </p:txBody>
      </p:sp>
      <p:pic>
        <p:nvPicPr>
          <p:cNvPr id="7" name="Picture 6" descr="03b types of biomas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1314450"/>
            <a:ext cx="5535612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0" y="90488"/>
            <a:ext cx="9540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Electricity generation</a:t>
            </a:r>
          </a:p>
        </p:txBody>
      </p:sp>
      <p:sp>
        <p:nvSpPr>
          <p:cNvPr id="8197" name="Line 9"/>
          <p:cNvSpPr>
            <a:spLocks noChangeShapeType="1"/>
          </p:cNvSpPr>
          <p:nvPr/>
        </p:nvSpPr>
        <p:spPr bwMode="auto">
          <a:xfrm>
            <a:off x="0" y="105568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900" y="1217613"/>
            <a:ext cx="91440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Wind</a:t>
            </a:r>
          </a:p>
        </p:txBody>
      </p:sp>
      <p:pic>
        <p:nvPicPr>
          <p:cNvPr id="5" name="Picture 4" descr="04 Wind Turbin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208088"/>
            <a:ext cx="36957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0" y="90488"/>
            <a:ext cx="9540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Electricity generation</a:t>
            </a:r>
          </a:p>
        </p:txBody>
      </p:sp>
      <p:sp>
        <p:nvSpPr>
          <p:cNvPr id="9221" name="Line 9"/>
          <p:cNvSpPr>
            <a:spLocks noChangeShapeType="1"/>
          </p:cNvSpPr>
          <p:nvPr/>
        </p:nvSpPr>
        <p:spPr bwMode="auto">
          <a:xfrm>
            <a:off x="0" y="105568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438" y="1244600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Wave</a:t>
            </a:r>
          </a:p>
        </p:txBody>
      </p:sp>
      <p:pic>
        <p:nvPicPr>
          <p:cNvPr id="6" name="Picture 5" descr="05 Wave pow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341438"/>
            <a:ext cx="626427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0" y="90488"/>
            <a:ext cx="9540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Electricity generation</a:t>
            </a:r>
          </a:p>
        </p:txBody>
      </p:sp>
      <p:sp>
        <p:nvSpPr>
          <p:cNvPr id="10245" name="Line 9"/>
          <p:cNvSpPr>
            <a:spLocks noChangeShapeType="1"/>
          </p:cNvSpPr>
          <p:nvPr/>
        </p:nvSpPr>
        <p:spPr bwMode="auto">
          <a:xfrm>
            <a:off x="0" y="105568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6 Hydroelectr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1438"/>
            <a:ext cx="785495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11113" y="1084263"/>
            <a:ext cx="9144001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Hydro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0" y="90488"/>
            <a:ext cx="9540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Electricity generation</a:t>
            </a:r>
          </a:p>
        </p:txBody>
      </p:sp>
      <p:sp>
        <p:nvSpPr>
          <p:cNvPr id="11269" name="Line 9"/>
          <p:cNvSpPr>
            <a:spLocks noChangeShapeType="1"/>
          </p:cNvSpPr>
          <p:nvPr/>
        </p:nvSpPr>
        <p:spPr bwMode="auto">
          <a:xfrm>
            <a:off x="0" y="105568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7938" y="1112838"/>
            <a:ext cx="9144001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Nuclear</a:t>
            </a:r>
          </a:p>
        </p:txBody>
      </p:sp>
      <p:pic>
        <p:nvPicPr>
          <p:cNvPr id="6" name="Picture 5" descr="07 Nuclear pow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557338"/>
            <a:ext cx="7278687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0" y="90488"/>
            <a:ext cx="9540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Electricity generation</a:t>
            </a:r>
          </a:p>
        </p:txBody>
      </p:sp>
      <p:sp>
        <p:nvSpPr>
          <p:cNvPr id="12293" name="Line 9"/>
          <p:cNvSpPr>
            <a:spLocks noChangeShapeType="1"/>
          </p:cNvSpPr>
          <p:nvPr/>
        </p:nvSpPr>
        <p:spPr bwMode="auto">
          <a:xfrm>
            <a:off x="0" y="105568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84</Words>
  <Application>Microsoft Office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Custom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Just Electrical Training</cp:lastModifiedBy>
  <cp:revision>70</cp:revision>
  <dcterms:created xsi:type="dcterms:W3CDTF">2010-05-25T15:15:29Z</dcterms:created>
  <dcterms:modified xsi:type="dcterms:W3CDTF">2024-04-29T16:58:20Z</dcterms:modified>
</cp:coreProperties>
</file>