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0"/>
  </p:notesMasterIdLst>
  <p:sldIdLst>
    <p:sldId id="269" r:id="rId3"/>
    <p:sldId id="270" r:id="rId4"/>
    <p:sldId id="278" r:id="rId5"/>
    <p:sldId id="279" r:id="rId6"/>
    <p:sldId id="280" r:id="rId7"/>
    <p:sldId id="281" r:id="rId8"/>
    <p:sldId id="277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31F624C-482B-45FC-B4FE-38F8048DF7A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54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FA783-9775-4FD4-9059-36F9CE134F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06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2ACE9-1B9D-49B6-BB4F-1AF939711C5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18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7546F-BD2D-4896-B9B7-9B48475B654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442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9366-F0D8-4A84-8082-FBF1AC59C1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9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5399-9DD0-4361-96DA-BA8110A86D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55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E5C33-3F8B-41E9-9749-DB714E61A8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12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73FDF-BB1B-4B1D-8D2C-D9B0C5397CE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4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E0CCC-F258-4432-B27B-34CA070D906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08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3D7A6-5C8E-4C72-B514-2ADFE23D8A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274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06D0D-3D9C-4921-9833-73F4F84DF16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924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1399D-0BB5-44A7-A535-042ACFD7D0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48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0CB61-66C5-4762-BE27-A06E25151E5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44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4C2BB-9253-40FD-AC09-8492ACFB53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749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7F09-DDC8-41E4-B5A0-C676ED09A8B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520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343EB-AA8B-416C-8DFD-8899D74CEA2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863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8721E-FB8F-43FF-8FA1-E70EFA77B1F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29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97D4-9DEE-4B1D-B926-3BCFBBB3C31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1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C707C-89B2-44B2-9488-C4A36BB80A7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776F7-7BDA-4A0D-828B-EB0B2C3EC43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8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F52EA-44D0-4A03-A5B5-6262F7804A7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19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9ED89-73E8-4733-8B68-73F3E4D957B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65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3CC78-5375-4456-AFB0-1D100511AB7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87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09A2A-F19E-4E78-9629-41707209DD6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3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ACADDC0-6B07-4A69-BBC5-2F0D7144B32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B106D86-BAFE-4BF0-8B0B-E555364C4C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Electricity supply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50" y="2492375"/>
            <a:ext cx="8072438" cy="2524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The electricity supply industry comprises: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generation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transmission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distribution.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28575" y="188913"/>
            <a:ext cx="95392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supply</a:t>
            </a: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-28575" y="11541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1825" y="2133600"/>
            <a:ext cx="7993063" cy="2522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Three transmission voltages are used: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400kV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275kV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132kV.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28575" y="188913"/>
            <a:ext cx="95392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supply</a:t>
            </a:r>
          </a:p>
        </p:txBody>
      </p:sp>
      <p:sp>
        <p:nvSpPr>
          <p:cNvPr id="6148" name="Line 9"/>
          <p:cNvSpPr>
            <a:spLocks noChangeShapeType="1"/>
          </p:cNvSpPr>
          <p:nvPr/>
        </p:nvSpPr>
        <p:spPr bwMode="auto">
          <a:xfrm>
            <a:off x="-28575" y="11541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163" y="2276475"/>
            <a:ext cx="7813675" cy="2524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Three distribution voltages are used: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33kV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11kV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400/230V.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28575" y="188913"/>
            <a:ext cx="95392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supply</a:t>
            </a:r>
          </a:p>
        </p:txBody>
      </p:sp>
      <p:sp>
        <p:nvSpPr>
          <p:cNvPr id="7172" name="Line 9"/>
          <p:cNvSpPr>
            <a:spLocks noChangeShapeType="1"/>
          </p:cNvSpPr>
          <p:nvPr/>
        </p:nvSpPr>
        <p:spPr bwMode="auto">
          <a:xfrm>
            <a:off x="-28575" y="11541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6838"/>
            <a:ext cx="9144000" cy="49545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Component parts</a:t>
            </a:r>
            <a:r>
              <a:rPr lang="en-GB" sz="3200" dirty="0">
                <a:solidFill>
                  <a:schemeClr val="accent4"/>
                </a:solidFill>
                <a:cs typeface="+mn-cs"/>
              </a:rPr>
              <a:t> of the electrical distribution network include: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sub-stations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pylons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power stations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cables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insulators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>
                <a:solidFill>
                  <a:schemeClr val="accent4"/>
                </a:solidFill>
                <a:cs typeface="+mn-cs"/>
              </a:rPr>
              <a:t>transformers</a:t>
            </a:r>
            <a:r>
              <a:rPr lang="en-GB" sz="3200" dirty="0">
                <a:solidFill>
                  <a:schemeClr val="accent4"/>
                </a:solidFill>
                <a:cs typeface="+mn-cs"/>
              </a:rPr>
              <a:t>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28575" y="188913"/>
            <a:ext cx="95392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>
                <a:latin typeface="+mn-lt"/>
              </a:rPr>
              <a:t>Electricity </a:t>
            </a:r>
            <a:r>
              <a:rPr lang="en-GB" smtClean="0">
                <a:latin typeface="+mn-lt"/>
              </a:rPr>
              <a:t>supply</a:t>
            </a:r>
            <a:endParaRPr lang="en-GB" dirty="0">
              <a:latin typeface="+mn-lt"/>
            </a:endParaRPr>
          </a:p>
        </p:txBody>
      </p:sp>
      <p:sp>
        <p:nvSpPr>
          <p:cNvPr id="8196" name="Line 9"/>
          <p:cNvSpPr>
            <a:spLocks noChangeShapeType="1"/>
          </p:cNvSpPr>
          <p:nvPr/>
        </p:nvSpPr>
        <p:spPr bwMode="auto">
          <a:xfrm>
            <a:off x="-28575" y="11541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2 Transmission - landsca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775"/>
            <a:ext cx="8915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-28575" y="188913"/>
            <a:ext cx="95392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supply</a:t>
            </a:r>
          </a:p>
        </p:txBody>
      </p:sp>
      <p:sp>
        <p:nvSpPr>
          <p:cNvPr id="9220" name="Line 9"/>
          <p:cNvSpPr>
            <a:spLocks noChangeShapeType="1"/>
          </p:cNvSpPr>
          <p:nvPr/>
        </p:nvSpPr>
        <p:spPr bwMode="auto">
          <a:xfrm>
            <a:off x="-28575" y="11541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75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70</cp:revision>
  <dcterms:created xsi:type="dcterms:W3CDTF">2010-05-25T15:15:29Z</dcterms:created>
  <dcterms:modified xsi:type="dcterms:W3CDTF">2015-02-19T13:34:09Z</dcterms:modified>
</cp:coreProperties>
</file>