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19"/>
  </p:notesMasterIdLst>
  <p:sldIdLst>
    <p:sldId id="269" r:id="rId3"/>
    <p:sldId id="270"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77" r:id="rId18"/>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95" autoAdjust="0"/>
  </p:normalViewPr>
  <p:slideViewPr>
    <p:cSldViewPr>
      <p:cViewPr varScale="1">
        <p:scale>
          <a:sx n="70" d="100"/>
          <a:sy n="70" d="100"/>
        </p:scale>
        <p:origin x="13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GB"/>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7D13493-9444-4EC3-875E-96EA2DC6CA6F}" type="slidenum">
              <a:rPr lang="en-GB" altLang="en-US"/>
              <a:pPr/>
              <a:t>‹#›</a:t>
            </a:fld>
            <a:endParaRPr lang="en-GB" altLang="en-US"/>
          </a:p>
        </p:txBody>
      </p:sp>
    </p:spTree>
    <p:extLst>
      <p:ext uri="{BB962C8B-B14F-4D97-AF65-F5344CB8AC3E}">
        <p14:creationId xmlns:p14="http://schemas.microsoft.com/office/powerpoint/2010/main" val="17952478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56357B6C-FEC7-470E-B384-798E6B0600C8}" type="slidenum">
              <a:rPr lang="en-GB" altLang="en-US"/>
              <a:pPr/>
              <a:t>‹#›</a:t>
            </a:fld>
            <a:endParaRPr lang="en-GB" altLang="en-US"/>
          </a:p>
        </p:txBody>
      </p:sp>
    </p:spTree>
    <p:extLst>
      <p:ext uri="{BB962C8B-B14F-4D97-AF65-F5344CB8AC3E}">
        <p14:creationId xmlns:p14="http://schemas.microsoft.com/office/powerpoint/2010/main" val="2895482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F01CD96F-8271-452C-8859-08424FCA6991}" type="slidenum">
              <a:rPr lang="en-GB" altLang="en-US"/>
              <a:pPr/>
              <a:t>‹#›</a:t>
            </a:fld>
            <a:endParaRPr lang="en-GB" altLang="en-US"/>
          </a:p>
        </p:txBody>
      </p:sp>
    </p:spTree>
    <p:extLst>
      <p:ext uri="{BB962C8B-B14F-4D97-AF65-F5344CB8AC3E}">
        <p14:creationId xmlns:p14="http://schemas.microsoft.com/office/powerpoint/2010/main" val="288714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35B0D66F-FBD6-4D9E-A000-5CEDE8583751}" type="slidenum">
              <a:rPr lang="en-GB" altLang="en-US"/>
              <a:pPr/>
              <a:t>‹#›</a:t>
            </a:fld>
            <a:endParaRPr lang="en-GB" altLang="en-US"/>
          </a:p>
        </p:txBody>
      </p:sp>
    </p:spTree>
    <p:extLst>
      <p:ext uri="{BB962C8B-B14F-4D97-AF65-F5344CB8AC3E}">
        <p14:creationId xmlns:p14="http://schemas.microsoft.com/office/powerpoint/2010/main" val="36717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0" y="1196975"/>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274" name="Rectangle 2"/>
          <p:cNvSpPr>
            <a:spLocks noGrp="1" noChangeArrowheads="1"/>
          </p:cNvSpPr>
          <p:nvPr>
            <p:ph type="ctrTitle"/>
          </p:nvPr>
        </p:nvSpPr>
        <p:spPr>
          <a:xfrm>
            <a:off x="684213" y="188913"/>
            <a:ext cx="7772400" cy="792162"/>
          </a:xfrm>
        </p:spPr>
        <p:txBody>
          <a:bodyPr/>
          <a:lstStyle>
            <a:lvl1pPr>
              <a:defRPr/>
            </a:lvl1pPr>
          </a:lstStyle>
          <a:p>
            <a:pPr lvl="0"/>
            <a:r>
              <a:rPr lang="en-GB" noProof="0" smtClean="0"/>
              <a:t>Click to edit Master title style</a:t>
            </a:r>
          </a:p>
        </p:txBody>
      </p:sp>
      <p:sp>
        <p:nvSpPr>
          <p:cNvPr id="54275" name="Rectangle 3"/>
          <p:cNvSpPr>
            <a:spLocks noGrp="1" noChangeArrowheads="1"/>
          </p:cNvSpPr>
          <p:nvPr>
            <p:ph type="subTitle" idx="1"/>
          </p:nvPr>
        </p:nvSpPr>
        <p:spPr>
          <a:xfrm>
            <a:off x="684213" y="1557338"/>
            <a:ext cx="7775575" cy="4464050"/>
          </a:xfrm>
        </p:spPr>
        <p:txBody>
          <a:bodyPr/>
          <a:lstStyle>
            <a:lvl1pPr marL="0" indent="0" algn="ctr">
              <a:buFontTx/>
              <a:buNone/>
              <a:defRPr/>
            </a:lvl1pPr>
          </a:lstStyle>
          <a:p>
            <a:pPr lvl="0"/>
            <a:r>
              <a:rPr lang="en-GB" noProof="0" smtClean="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GB"/>
          </a:p>
        </p:txBody>
      </p:sp>
      <p:sp>
        <p:nvSpPr>
          <p:cNvPr id="6" name="Rectangle 5"/>
          <p:cNvSpPr>
            <a:spLocks noGrp="1" noChangeArrowheads="1"/>
          </p:cNvSpPr>
          <p:nvPr>
            <p:ph type="ftr" sz="quarter" idx="11"/>
          </p:nvPr>
        </p:nvSpPr>
        <p:spPr/>
        <p:txBody>
          <a:bodyPr/>
          <a:lstStyle>
            <a:lvl1pPr>
              <a:defRPr/>
            </a:lvl1pPr>
          </a:lstStyle>
          <a:p>
            <a:pPr>
              <a:defRPr/>
            </a:pPr>
            <a:endParaRPr lang="en-GB"/>
          </a:p>
        </p:txBody>
      </p:sp>
      <p:sp>
        <p:nvSpPr>
          <p:cNvPr id="7" name="Rectangle 6"/>
          <p:cNvSpPr>
            <a:spLocks noGrp="1" noChangeArrowheads="1"/>
          </p:cNvSpPr>
          <p:nvPr>
            <p:ph type="sldNum" sz="quarter" idx="12"/>
          </p:nvPr>
        </p:nvSpPr>
        <p:spPr/>
        <p:txBody>
          <a:bodyPr/>
          <a:lstStyle>
            <a:lvl1pPr>
              <a:defRPr/>
            </a:lvl1pPr>
          </a:lstStyle>
          <a:p>
            <a:fld id="{6722FDAB-8943-4473-B705-2B4AD47992D1}" type="slidenum">
              <a:rPr lang="en-GB" altLang="en-US"/>
              <a:pPr/>
              <a:t>‹#›</a:t>
            </a:fld>
            <a:endParaRPr lang="en-GB" altLang="en-US"/>
          </a:p>
        </p:txBody>
      </p:sp>
    </p:spTree>
    <p:extLst>
      <p:ext uri="{BB962C8B-B14F-4D97-AF65-F5344CB8AC3E}">
        <p14:creationId xmlns:p14="http://schemas.microsoft.com/office/powerpoint/2010/main" val="4144920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046B16F4-1B6A-404A-8BBF-E052EE5CD1A6}" type="slidenum">
              <a:rPr lang="en-GB" altLang="en-US"/>
              <a:pPr/>
              <a:t>‹#›</a:t>
            </a:fld>
            <a:endParaRPr lang="en-GB" altLang="en-US"/>
          </a:p>
        </p:txBody>
      </p:sp>
    </p:spTree>
    <p:extLst>
      <p:ext uri="{BB962C8B-B14F-4D97-AF65-F5344CB8AC3E}">
        <p14:creationId xmlns:p14="http://schemas.microsoft.com/office/powerpoint/2010/main" val="2068147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909B4EE2-C138-4E2B-A619-ED6D7FB2D205}" type="slidenum">
              <a:rPr lang="en-GB" altLang="en-US"/>
              <a:pPr/>
              <a:t>‹#›</a:t>
            </a:fld>
            <a:endParaRPr lang="en-GB" altLang="en-US"/>
          </a:p>
        </p:txBody>
      </p:sp>
    </p:spTree>
    <p:extLst>
      <p:ext uri="{BB962C8B-B14F-4D97-AF65-F5344CB8AC3E}">
        <p14:creationId xmlns:p14="http://schemas.microsoft.com/office/powerpoint/2010/main" val="10996465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55C6C63E-4B50-4464-83B2-97E1CAD73C3E}" type="slidenum">
              <a:rPr lang="en-GB" altLang="en-US"/>
              <a:pPr/>
              <a:t>‹#›</a:t>
            </a:fld>
            <a:endParaRPr lang="en-GB" altLang="en-US"/>
          </a:p>
        </p:txBody>
      </p:sp>
    </p:spTree>
    <p:extLst>
      <p:ext uri="{BB962C8B-B14F-4D97-AF65-F5344CB8AC3E}">
        <p14:creationId xmlns:p14="http://schemas.microsoft.com/office/powerpoint/2010/main" val="1944242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fld id="{704585E3-95EB-4714-AEA3-3F8232E6E0FC}" type="slidenum">
              <a:rPr lang="en-GB" altLang="en-US"/>
              <a:pPr/>
              <a:t>‹#›</a:t>
            </a:fld>
            <a:endParaRPr lang="en-GB" altLang="en-US"/>
          </a:p>
        </p:txBody>
      </p:sp>
    </p:spTree>
    <p:extLst>
      <p:ext uri="{BB962C8B-B14F-4D97-AF65-F5344CB8AC3E}">
        <p14:creationId xmlns:p14="http://schemas.microsoft.com/office/powerpoint/2010/main" val="4057288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fld id="{92DA7B4B-AAE1-4810-891C-3D06FA038306}" type="slidenum">
              <a:rPr lang="en-GB" altLang="en-US"/>
              <a:pPr/>
              <a:t>‹#›</a:t>
            </a:fld>
            <a:endParaRPr lang="en-GB" altLang="en-US"/>
          </a:p>
        </p:txBody>
      </p:sp>
    </p:spTree>
    <p:extLst>
      <p:ext uri="{BB962C8B-B14F-4D97-AF65-F5344CB8AC3E}">
        <p14:creationId xmlns:p14="http://schemas.microsoft.com/office/powerpoint/2010/main" val="28214620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fld id="{D1EB4557-D6EF-4FB3-B644-A4FC36CCA62D}" type="slidenum">
              <a:rPr lang="en-GB" altLang="en-US"/>
              <a:pPr/>
              <a:t>‹#›</a:t>
            </a:fld>
            <a:endParaRPr lang="en-GB" altLang="en-US"/>
          </a:p>
        </p:txBody>
      </p:sp>
    </p:spTree>
    <p:extLst>
      <p:ext uri="{BB962C8B-B14F-4D97-AF65-F5344CB8AC3E}">
        <p14:creationId xmlns:p14="http://schemas.microsoft.com/office/powerpoint/2010/main" val="30276227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B5C2D66B-A512-43AD-95AC-E5F87E1C6B56}" type="slidenum">
              <a:rPr lang="en-GB" altLang="en-US"/>
              <a:pPr/>
              <a:t>‹#›</a:t>
            </a:fld>
            <a:endParaRPr lang="en-GB" altLang="en-US"/>
          </a:p>
        </p:txBody>
      </p:sp>
    </p:spTree>
    <p:extLst>
      <p:ext uri="{BB962C8B-B14F-4D97-AF65-F5344CB8AC3E}">
        <p14:creationId xmlns:p14="http://schemas.microsoft.com/office/powerpoint/2010/main" val="223717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3B87FC49-F32C-40BE-BE72-F4D419B80A8D}" type="slidenum">
              <a:rPr lang="en-GB" altLang="en-US"/>
              <a:pPr/>
              <a:t>‹#›</a:t>
            </a:fld>
            <a:endParaRPr lang="en-GB" altLang="en-US"/>
          </a:p>
        </p:txBody>
      </p:sp>
    </p:spTree>
    <p:extLst>
      <p:ext uri="{BB962C8B-B14F-4D97-AF65-F5344CB8AC3E}">
        <p14:creationId xmlns:p14="http://schemas.microsoft.com/office/powerpoint/2010/main" val="268697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D5EF61AB-8E7B-4046-8968-3EA920FB4191}" type="slidenum">
              <a:rPr lang="en-GB" altLang="en-US"/>
              <a:pPr/>
              <a:t>‹#›</a:t>
            </a:fld>
            <a:endParaRPr lang="en-GB" altLang="en-US"/>
          </a:p>
        </p:txBody>
      </p:sp>
    </p:spTree>
    <p:extLst>
      <p:ext uri="{BB962C8B-B14F-4D97-AF65-F5344CB8AC3E}">
        <p14:creationId xmlns:p14="http://schemas.microsoft.com/office/powerpoint/2010/main" val="34557434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CDE1FF08-5275-4AA0-9F5F-BCDAFB354B4F}" type="slidenum">
              <a:rPr lang="en-GB" altLang="en-US"/>
              <a:pPr/>
              <a:t>‹#›</a:t>
            </a:fld>
            <a:endParaRPr lang="en-GB" altLang="en-US"/>
          </a:p>
        </p:txBody>
      </p:sp>
    </p:spTree>
    <p:extLst>
      <p:ext uri="{BB962C8B-B14F-4D97-AF65-F5344CB8AC3E}">
        <p14:creationId xmlns:p14="http://schemas.microsoft.com/office/powerpoint/2010/main" val="17792531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20713"/>
            <a:ext cx="2057400" cy="55054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620713"/>
            <a:ext cx="6019800" cy="5505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C19C9226-5EA3-483D-A385-08C537B5623F}" type="slidenum">
              <a:rPr lang="en-GB" altLang="en-US"/>
              <a:pPr/>
              <a:t>‹#›</a:t>
            </a:fld>
            <a:endParaRPr lang="en-GB" altLang="en-US"/>
          </a:p>
        </p:txBody>
      </p:sp>
    </p:spTree>
    <p:extLst>
      <p:ext uri="{BB962C8B-B14F-4D97-AF65-F5344CB8AC3E}">
        <p14:creationId xmlns:p14="http://schemas.microsoft.com/office/powerpoint/2010/main" val="6983395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620713"/>
            <a:ext cx="8218487" cy="79692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1F97F3F0-61FB-4749-BDB1-2F35F27AFB04}" type="slidenum">
              <a:rPr lang="en-GB" altLang="en-US"/>
              <a:pPr/>
              <a:t>‹#›</a:t>
            </a:fld>
            <a:endParaRPr lang="en-GB" altLang="en-US"/>
          </a:p>
        </p:txBody>
      </p:sp>
    </p:spTree>
    <p:extLst>
      <p:ext uri="{BB962C8B-B14F-4D97-AF65-F5344CB8AC3E}">
        <p14:creationId xmlns:p14="http://schemas.microsoft.com/office/powerpoint/2010/main" val="2813441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0050F4FF-C754-4048-BF57-E73BED140527}" type="slidenum">
              <a:rPr lang="en-GB" altLang="en-US"/>
              <a:pPr/>
              <a:t>‹#›</a:t>
            </a:fld>
            <a:endParaRPr lang="en-GB" altLang="en-US"/>
          </a:p>
        </p:txBody>
      </p:sp>
    </p:spTree>
    <p:extLst>
      <p:ext uri="{BB962C8B-B14F-4D97-AF65-F5344CB8AC3E}">
        <p14:creationId xmlns:p14="http://schemas.microsoft.com/office/powerpoint/2010/main" val="413652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484313"/>
            <a:ext cx="403225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2963" y="1484313"/>
            <a:ext cx="4033837"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17859BE5-4939-40C3-A0BB-98B6499E8BAF}" type="slidenum">
              <a:rPr lang="en-GB" altLang="en-US"/>
              <a:pPr/>
              <a:t>‹#›</a:t>
            </a:fld>
            <a:endParaRPr lang="en-GB" altLang="en-US"/>
          </a:p>
        </p:txBody>
      </p:sp>
    </p:spTree>
    <p:extLst>
      <p:ext uri="{BB962C8B-B14F-4D97-AF65-F5344CB8AC3E}">
        <p14:creationId xmlns:p14="http://schemas.microsoft.com/office/powerpoint/2010/main" val="3745120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fld id="{FF812581-588F-404D-949F-4AC0B3364D0D}" type="slidenum">
              <a:rPr lang="en-GB" altLang="en-US"/>
              <a:pPr/>
              <a:t>‹#›</a:t>
            </a:fld>
            <a:endParaRPr lang="en-GB" altLang="en-US"/>
          </a:p>
        </p:txBody>
      </p:sp>
    </p:spTree>
    <p:extLst>
      <p:ext uri="{BB962C8B-B14F-4D97-AF65-F5344CB8AC3E}">
        <p14:creationId xmlns:p14="http://schemas.microsoft.com/office/powerpoint/2010/main" val="886420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fld id="{428E7D16-DFCE-471B-B1B9-FB6B7D420C83}" type="slidenum">
              <a:rPr lang="en-GB" altLang="en-US"/>
              <a:pPr/>
              <a:t>‹#›</a:t>
            </a:fld>
            <a:endParaRPr lang="en-GB" altLang="en-US"/>
          </a:p>
        </p:txBody>
      </p:sp>
    </p:spTree>
    <p:extLst>
      <p:ext uri="{BB962C8B-B14F-4D97-AF65-F5344CB8AC3E}">
        <p14:creationId xmlns:p14="http://schemas.microsoft.com/office/powerpoint/2010/main" val="68234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fld id="{D6D701B9-D237-4EF8-8A8A-91C454DCDDC3}" type="slidenum">
              <a:rPr lang="en-GB" altLang="en-US"/>
              <a:pPr/>
              <a:t>‹#›</a:t>
            </a:fld>
            <a:endParaRPr lang="en-GB" altLang="en-US"/>
          </a:p>
        </p:txBody>
      </p:sp>
    </p:spTree>
    <p:extLst>
      <p:ext uri="{BB962C8B-B14F-4D97-AF65-F5344CB8AC3E}">
        <p14:creationId xmlns:p14="http://schemas.microsoft.com/office/powerpoint/2010/main" val="245711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412E01F9-518B-45ED-8CB0-68A56EC4C9BC}" type="slidenum">
              <a:rPr lang="en-GB" altLang="en-US"/>
              <a:pPr/>
              <a:t>‹#›</a:t>
            </a:fld>
            <a:endParaRPr lang="en-GB" altLang="en-US"/>
          </a:p>
        </p:txBody>
      </p:sp>
    </p:spTree>
    <p:extLst>
      <p:ext uri="{BB962C8B-B14F-4D97-AF65-F5344CB8AC3E}">
        <p14:creationId xmlns:p14="http://schemas.microsoft.com/office/powerpoint/2010/main" val="51064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5F889A8F-9E4B-49B4-991E-B67D7D076A96}" type="slidenum">
              <a:rPr lang="en-GB" altLang="en-US"/>
              <a:pPr/>
              <a:t>‹#›</a:t>
            </a:fld>
            <a:endParaRPr lang="en-GB" altLang="en-US"/>
          </a:p>
        </p:txBody>
      </p:sp>
    </p:spTree>
    <p:extLst>
      <p:ext uri="{BB962C8B-B14F-4D97-AF65-F5344CB8AC3E}">
        <p14:creationId xmlns:p14="http://schemas.microsoft.com/office/powerpoint/2010/main" val="4098819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468313" y="1484313"/>
            <a:ext cx="821848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368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endParaRPr lang="en-GB"/>
          </a:p>
        </p:txBody>
      </p:sp>
      <p:sp>
        <p:nvSpPr>
          <p:cNvPr id="368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en-GB"/>
          </a:p>
        </p:txBody>
      </p:sp>
      <p:sp>
        <p:nvSpPr>
          <p:cNvPr id="368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EA52BB7-287F-445E-B904-48135900F07D}" type="slidenum">
              <a:rPr lang="en-GB" altLang="en-US"/>
              <a:pPr/>
              <a:t>‹#›</a:t>
            </a:fld>
            <a:endParaRPr lang="en-GB" altLang="en-US"/>
          </a:p>
        </p:txBody>
      </p:sp>
      <p:sp>
        <p:nvSpPr>
          <p:cNvPr id="1031" name="Line 7"/>
          <p:cNvSpPr>
            <a:spLocks noChangeShapeType="1"/>
          </p:cNvSpPr>
          <p:nvPr userDrawn="1"/>
        </p:nvSpPr>
        <p:spPr bwMode="auto">
          <a:xfrm>
            <a:off x="0" y="1268413"/>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68313" y="620713"/>
            <a:ext cx="82184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532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endParaRPr lang="en-GB"/>
          </a:p>
        </p:txBody>
      </p:sp>
      <p:sp>
        <p:nvSpPr>
          <p:cNvPr id="532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en-GB"/>
          </a:p>
        </p:txBody>
      </p:sp>
      <p:sp>
        <p:nvSpPr>
          <p:cNvPr id="532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83F0D031-B2A1-4D1D-8C03-3B4961DB6AA7}" type="slidenum">
              <a:rPr lang="en-GB" altLang="en-US"/>
              <a:pPr/>
              <a:t>‹#›</a:t>
            </a:fld>
            <a:endParaRPr lang="en-GB" altLang="en-US"/>
          </a:p>
        </p:txBody>
      </p:sp>
      <p:pic>
        <p:nvPicPr>
          <p:cNvPr id="2055" name="Picture 7" descr="SmartScreen_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23850" y="260350"/>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2"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800"/>
              <a:t> </a:t>
            </a:r>
          </a:p>
        </p:txBody>
      </p:sp>
      <p:sp>
        <p:nvSpPr>
          <p:cNvPr id="4099" name="Rectangle 3"/>
          <p:cNvSpPr>
            <a:spLocks noGrp="1" noChangeArrowheads="1"/>
          </p:cNvSpPr>
          <p:nvPr>
            <p:ph type="body" idx="1"/>
          </p:nvPr>
        </p:nvSpPr>
        <p:spPr/>
        <p:txBody>
          <a:bodyPr/>
          <a:lstStyle/>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r>
              <a:rPr lang="en-GB" altLang="en-US" sz="4400" smtClean="0">
                <a:solidFill>
                  <a:schemeClr val="bg1"/>
                </a:solidFill>
              </a:rPr>
              <a:t>Construction team members</a:t>
            </a:r>
          </a:p>
        </p:txBody>
      </p:sp>
      <p:sp>
        <p:nvSpPr>
          <p:cNvPr id="4100"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GB" altLang="en-US" sz="2400" b="1">
                <a:solidFill>
                  <a:srgbClr val="CC0000"/>
                </a:solidFill>
              </a:rPr>
              <a:t>Unit 210: Understand how to communicate with</a:t>
            </a:r>
            <a:br>
              <a:rPr lang="en-GB" altLang="en-US" sz="2400" b="1">
                <a:solidFill>
                  <a:srgbClr val="CC0000"/>
                </a:solidFill>
              </a:rPr>
            </a:br>
            <a:r>
              <a:rPr lang="en-GB" altLang="en-US" sz="2400" b="1">
                <a:solidFill>
                  <a:srgbClr val="CC0000"/>
                </a:solidFill>
              </a:rPr>
              <a:t>others within building services engineering</a:t>
            </a:r>
            <a:endParaRPr lang="en-US" altLang="en-US" sz="2400" b="1">
              <a:solidFill>
                <a:srgbClr val="CC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1438" y="1484313"/>
            <a:ext cx="3924300" cy="5124450"/>
          </a:xfrm>
          <a:prstGeom prst="rect">
            <a:avLst/>
          </a:prstGeom>
          <a:noFill/>
        </p:spPr>
        <p:txBody>
          <a:bodyPr>
            <a:spAutoFit/>
          </a:bodyPr>
          <a:lstStyle/>
          <a:p>
            <a:pPr>
              <a:spcAft>
                <a:spcPts val="600"/>
              </a:spcAft>
              <a:defRPr/>
            </a:pPr>
            <a:r>
              <a:rPr lang="en-GB" sz="2400" b="1" dirty="0">
                <a:solidFill>
                  <a:schemeClr val="accent4"/>
                </a:solidFill>
                <a:latin typeface="Arial" charset="0"/>
                <a:cs typeface="+mn-cs"/>
              </a:rPr>
              <a:t>Heating and ventilation engineer</a:t>
            </a:r>
            <a:endParaRPr lang="en-GB" sz="2400" dirty="0">
              <a:solidFill>
                <a:schemeClr val="accent4"/>
              </a:solidFill>
              <a:latin typeface="Arial" charset="0"/>
              <a:cs typeface="+mn-cs"/>
            </a:endParaRPr>
          </a:p>
          <a:p>
            <a:pPr>
              <a:spcAft>
                <a:spcPts val="1200"/>
              </a:spcAft>
              <a:defRPr/>
            </a:pPr>
            <a:r>
              <a:rPr lang="en-GB" sz="2400" dirty="0">
                <a:solidFill>
                  <a:schemeClr val="accent4"/>
                </a:solidFill>
                <a:latin typeface="Arial" charset="0"/>
                <a:cs typeface="+mn-cs"/>
              </a:rPr>
              <a:t>A heating, ventilation and air conditioning, or HVAC, engineer installs heating and cooling systems for homes and commercial buildings.</a:t>
            </a:r>
          </a:p>
          <a:p>
            <a:pPr>
              <a:spcAft>
                <a:spcPts val="600"/>
              </a:spcAft>
              <a:defRPr/>
            </a:pPr>
            <a:r>
              <a:rPr lang="en-GB" sz="2400" dirty="0">
                <a:solidFill>
                  <a:schemeClr val="accent4"/>
                </a:solidFill>
                <a:latin typeface="Arial" charset="0"/>
                <a:cs typeface="+mn-cs"/>
              </a:rPr>
              <a:t>This will generally involve installing pipework and ducting during first fix, and appliances during the second fix.</a:t>
            </a:r>
          </a:p>
        </p:txBody>
      </p:sp>
      <p:pic>
        <p:nvPicPr>
          <p:cNvPr id="6" name="Picture 5" descr="08 HVAC engine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1779588"/>
            <a:ext cx="484505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1331913" y="0"/>
            <a:ext cx="83883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Construction team members </a:t>
            </a:r>
          </a:p>
        </p:txBody>
      </p:sp>
      <p:sp>
        <p:nvSpPr>
          <p:cNvPr id="13317"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par>
                          <p:cTn id="27" fill="hold" nodeType="afterGroup">
                            <p:stCondLst>
                              <p:cond delay="1000"/>
                            </p:stCondLst>
                            <p:childTnLst>
                              <p:par>
                                <p:cTn id="28" presetID="35"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2000"/>
                                        <p:tgtEl>
                                          <p:spTgt spid="6"/>
                                        </p:tgtEl>
                                      </p:cBhvr>
                                    </p:animEffect>
                                    <p:anim calcmode="lin" valueType="num">
                                      <p:cBhvr>
                                        <p:cTn id="31" dur="2000" fill="hold"/>
                                        <p:tgtEl>
                                          <p:spTgt spid="6"/>
                                        </p:tgtEl>
                                        <p:attrNameLst>
                                          <p:attrName>style.rotation</p:attrName>
                                        </p:attrNameLst>
                                      </p:cBhvr>
                                      <p:tavLst>
                                        <p:tav tm="0">
                                          <p:val>
                                            <p:fltVal val="720"/>
                                          </p:val>
                                        </p:tav>
                                        <p:tav tm="100000">
                                          <p:val>
                                            <p:fltVal val="0"/>
                                          </p:val>
                                        </p:tav>
                                      </p:tavLst>
                                    </p:anim>
                                    <p:anim calcmode="lin" valueType="num">
                                      <p:cBhvr>
                                        <p:cTn id="32" dur="2000" fill="hold"/>
                                        <p:tgtEl>
                                          <p:spTgt spid="6"/>
                                        </p:tgtEl>
                                        <p:attrNameLst>
                                          <p:attrName>ppt_h</p:attrName>
                                        </p:attrNameLst>
                                      </p:cBhvr>
                                      <p:tavLst>
                                        <p:tav tm="0">
                                          <p:val>
                                            <p:fltVal val="0"/>
                                          </p:val>
                                        </p:tav>
                                        <p:tav tm="100000">
                                          <p:val>
                                            <p:strVal val="#ppt_h"/>
                                          </p:val>
                                        </p:tav>
                                      </p:tavLst>
                                    </p:anim>
                                    <p:anim calcmode="lin" valueType="num">
                                      <p:cBhvr>
                                        <p:cTn id="33" dur="2000" fill="hold"/>
                                        <p:tgtEl>
                                          <p:spTgt spid="6"/>
                                        </p:tgtEl>
                                        <p:attrNameLst>
                                          <p:attrName>ppt_w</p:attrName>
                                        </p:attrNameLst>
                                      </p:cBhvr>
                                      <p:tavLst>
                                        <p:tav tm="0">
                                          <p:val>
                                            <p:fltVal val="0"/>
                                          </p:val>
                                        </p:tav>
                                        <p:tav tm="100000">
                                          <p:val>
                                            <p:strVal val="#ppt_w"/>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5" presetClass="entr" presetSubtype="0" fill="hold"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 calcmode="lin" valueType="num">
                                      <p:cBhvr>
                                        <p:cTn id="38"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41"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0825" y="2565400"/>
            <a:ext cx="3676650" cy="1892300"/>
          </a:xfrm>
          <a:prstGeom prst="rect">
            <a:avLst/>
          </a:prstGeom>
          <a:noFill/>
        </p:spPr>
        <p:txBody>
          <a:bodyPr>
            <a:spAutoFit/>
          </a:bodyPr>
          <a:lstStyle/>
          <a:p>
            <a:pPr>
              <a:spcAft>
                <a:spcPts val="600"/>
              </a:spcAft>
              <a:defRPr/>
            </a:pPr>
            <a:r>
              <a:rPr lang="en-GB" sz="2800" b="1" dirty="0">
                <a:solidFill>
                  <a:schemeClr val="accent4"/>
                </a:solidFill>
                <a:latin typeface="Arial" charset="0"/>
                <a:cs typeface="+mn-cs"/>
              </a:rPr>
              <a:t>Gas fitter</a:t>
            </a:r>
            <a:endParaRPr lang="en-GB" sz="2800" dirty="0">
              <a:solidFill>
                <a:schemeClr val="accent4"/>
              </a:solidFill>
              <a:latin typeface="Arial" charset="0"/>
              <a:cs typeface="+mn-cs"/>
            </a:endParaRPr>
          </a:p>
          <a:p>
            <a:pPr>
              <a:spcAft>
                <a:spcPts val="600"/>
              </a:spcAft>
              <a:defRPr/>
            </a:pPr>
            <a:r>
              <a:rPr lang="en-GB" sz="2800" dirty="0">
                <a:solidFill>
                  <a:schemeClr val="accent4"/>
                </a:solidFill>
                <a:latin typeface="Arial" charset="0"/>
                <a:cs typeface="+mn-cs"/>
              </a:rPr>
              <a:t>They will install gas pipes and gas appliances.</a:t>
            </a:r>
          </a:p>
        </p:txBody>
      </p:sp>
      <p:pic>
        <p:nvPicPr>
          <p:cNvPr id="5" name="Picture 4" descr="09 Gas fitt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52888" y="1341438"/>
            <a:ext cx="4927600" cy="536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1331913" y="0"/>
            <a:ext cx="83883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Construction team members </a:t>
            </a:r>
          </a:p>
        </p:txBody>
      </p:sp>
      <p:sp>
        <p:nvSpPr>
          <p:cNvPr id="14341"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par>
                          <p:cTn id="27" fill="hold" nodeType="afterGroup">
                            <p:stCondLst>
                              <p:cond delay="1000"/>
                            </p:stCondLst>
                            <p:childTnLst>
                              <p:par>
                                <p:cTn id="28" presetID="35"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000"/>
                                        <p:tgtEl>
                                          <p:spTgt spid="5"/>
                                        </p:tgtEl>
                                      </p:cBhvr>
                                    </p:animEffect>
                                    <p:anim calcmode="lin" valueType="num">
                                      <p:cBhvr>
                                        <p:cTn id="31" dur="2000" fill="hold"/>
                                        <p:tgtEl>
                                          <p:spTgt spid="5"/>
                                        </p:tgtEl>
                                        <p:attrNameLst>
                                          <p:attrName>style.rotation</p:attrName>
                                        </p:attrNameLst>
                                      </p:cBhvr>
                                      <p:tavLst>
                                        <p:tav tm="0">
                                          <p:val>
                                            <p:fltVal val="720"/>
                                          </p:val>
                                        </p:tav>
                                        <p:tav tm="100000">
                                          <p:val>
                                            <p:fltVal val="0"/>
                                          </p:val>
                                        </p:tav>
                                      </p:tavLst>
                                    </p:anim>
                                    <p:anim calcmode="lin" valueType="num">
                                      <p:cBhvr>
                                        <p:cTn id="32" dur="2000" fill="hold"/>
                                        <p:tgtEl>
                                          <p:spTgt spid="5"/>
                                        </p:tgtEl>
                                        <p:attrNameLst>
                                          <p:attrName>ppt_h</p:attrName>
                                        </p:attrNameLst>
                                      </p:cBhvr>
                                      <p:tavLst>
                                        <p:tav tm="0">
                                          <p:val>
                                            <p:fltVal val="0"/>
                                          </p:val>
                                        </p:tav>
                                        <p:tav tm="100000">
                                          <p:val>
                                            <p:strVal val="#ppt_h"/>
                                          </p:val>
                                        </p:tav>
                                      </p:tavLst>
                                    </p:anim>
                                    <p:anim calcmode="lin" valueType="num">
                                      <p:cBhvr>
                                        <p:cTn id="33"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95288" y="2252663"/>
            <a:ext cx="4068762" cy="2324100"/>
          </a:xfrm>
          <a:prstGeom prst="rect">
            <a:avLst/>
          </a:prstGeom>
          <a:noFill/>
        </p:spPr>
        <p:txBody>
          <a:bodyPr>
            <a:spAutoFit/>
          </a:bodyPr>
          <a:lstStyle/>
          <a:p>
            <a:pPr>
              <a:spcAft>
                <a:spcPts val="600"/>
              </a:spcAft>
              <a:defRPr/>
            </a:pPr>
            <a:r>
              <a:rPr lang="en-GB" sz="2800" b="1" dirty="0">
                <a:solidFill>
                  <a:schemeClr val="accent4"/>
                </a:solidFill>
                <a:latin typeface="Arial" charset="0"/>
                <a:cs typeface="+mn-cs"/>
              </a:rPr>
              <a:t>Decorator</a:t>
            </a:r>
            <a:endParaRPr lang="en-GB" sz="2800" dirty="0">
              <a:solidFill>
                <a:schemeClr val="accent4"/>
              </a:solidFill>
              <a:latin typeface="Arial" charset="0"/>
              <a:cs typeface="+mn-cs"/>
            </a:endParaRPr>
          </a:p>
          <a:p>
            <a:pPr>
              <a:spcAft>
                <a:spcPts val="600"/>
              </a:spcAft>
              <a:defRPr/>
            </a:pPr>
            <a:r>
              <a:rPr lang="en-GB" sz="2800" dirty="0">
                <a:solidFill>
                  <a:schemeClr val="accent4"/>
                </a:solidFill>
                <a:latin typeface="Arial" charset="0"/>
                <a:cs typeface="+mn-cs"/>
              </a:rPr>
              <a:t>Also referred to as painters, they will paint and wallpaper walls, ceilings and woodwork.</a:t>
            </a:r>
          </a:p>
        </p:txBody>
      </p:sp>
      <p:pic>
        <p:nvPicPr>
          <p:cNvPr id="6" name="Picture 5" descr="10 decorato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1143000"/>
            <a:ext cx="3695700" cy="554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1331913" y="0"/>
            <a:ext cx="83883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Construction team members </a:t>
            </a:r>
          </a:p>
        </p:txBody>
      </p:sp>
      <p:sp>
        <p:nvSpPr>
          <p:cNvPr id="15365"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par>
                          <p:cTn id="27" fill="hold" nodeType="afterGroup">
                            <p:stCondLst>
                              <p:cond delay="1000"/>
                            </p:stCondLst>
                            <p:childTnLst>
                              <p:par>
                                <p:cTn id="28" presetID="35"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2000"/>
                                        <p:tgtEl>
                                          <p:spTgt spid="6"/>
                                        </p:tgtEl>
                                      </p:cBhvr>
                                    </p:animEffect>
                                    <p:anim calcmode="lin" valueType="num">
                                      <p:cBhvr>
                                        <p:cTn id="31" dur="2000" fill="hold"/>
                                        <p:tgtEl>
                                          <p:spTgt spid="6"/>
                                        </p:tgtEl>
                                        <p:attrNameLst>
                                          <p:attrName>style.rotation</p:attrName>
                                        </p:attrNameLst>
                                      </p:cBhvr>
                                      <p:tavLst>
                                        <p:tav tm="0">
                                          <p:val>
                                            <p:fltVal val="720"/>
                                          </p:val>
                                        </p:tav>
                                        <p:tav tm="100000">
                                          <p:val>
                                            <p:fltVal val="0"/>
                                          </p:val>
                                        </p:tav>
                                      </p:tavLst>
                                    </p:anim>
                                    <p:anim calcmode="lin" valueType="num">
                                      <p:cBhvr>
                                        <p:cTn id="32" dur="2000" fill="hold"/>
                                        <p:tgtEl>
                                          <p:spTgt spid="6"/>
                                        </p:tgtEl>
                                        <p:attrNameLst>
                                          <p:attrName>ppt_h</p:attrName>
                                        </p:attrNameLst>
                                      </p:cBhvr>
                                      <p:tavLst>
                                        <p:tav tm="0">
                                          <p:val>
                                            <p:fltVal val="0"/>
                                          </p:val>
                                        </p:tav>
                                        <p:tav tm="100000">
                                          <p:val>
                                            <p:strVal val="#ppt_h"/>
                                          </p:val>
                                        </p:tav>
                                      </p:tavLst>
                                    </p:anim>
                                    <p:anim calcmode="lin" valueType="num">
                                      <p:cBhvr>
                                        <p:cTn id="33" dur="2000" fill="hold"/>
                                        <p:tgtEl>
                                          <p:spTgt spid="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23825" y="1628775"/>
            <a:ext cx="3635375" cy="4478338"/>
          </a:xfrm>
          <a:prstGeom prst="rect">
            <a:avLst/>
          </a:prstGeom>
          <a:noFill/>
        </p:spPr>
        <p:txBody>
          <a:bodyPr>
            <a:spAutoFit/>
          </a:bodyPr>
          <a:lstStyle/>
          <a:p>
            <a:pPr>
              <a:spcAft>
                <a:spcPts val="600"/>
              </a:spcAft>
              <a:defRPr/>
            </a:pPr>
            <a:r>
              <a:rPr lang="en-GB" sz="2800" b="1" dirty="0">
                <a:solidFill>
                  <a:schemeClr val="accent4"/>
                </a:solidFill>
                <a:latin typeface="Arial" charset="0"/>
                <a:cs typeface="+mn-cs"/>
              </a:rPr>
              <a:t>Ground worker</a:t>
            </a:r>
            <a:endParaRPr lang="en-GB" sz="2800" dirty="0">
              <a:solidFill>
                <a:schemeClr val="accent4"/>
              </a:solidFill>
              <a:latin typeface="Arial" charset="0"/>
              <a:cs typeface="+mn-cs"/>
            </a:endParaRPr>
          </a:p>
          <a:p>
            <a:pPr>
              <a:spcAft>
                <a:spcPts val="600"/>
              </a:spcAft>
              <a:defRPr/>
            </a:pPr>
            <a:r>
              <a:rPr lang="en-GB" sz="2800" dirty="0">
                <a:solidFill>
                  <a:schemeClr val="accent4"/>
                </a:solidFill>
                <a:latin typeface="Arial" charset="0"/>
                <a:cs typeface="+mn-cs"/>
              </a:rPr>
              <a:t>Sometimes referred to as general operatives or labourers, they will mix concrete, lay drains, offload materials and generally assist craft operatives.</a:t>
            </a:r>
          </a:p>
        </p:txBody>
      </p:sp>
      <p:pic>
        <p:nvPicPr>
          <p:cNvPr id="5" name="Picture 4" descr="11 ground work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2128838"/>
            <a:ext cx="5087937"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1331913" y="0"/>
            <a:ext cx="83883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Construction team members </a:t>
            </a:r>
          </a:p>
        </p:txBody>
      </p:sp>
      <p:sp>
        <p:nvSpPr>
          <p:cNvPr id="16389"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par>
                          <p:cTn id="27" fill="hold" nodeType="afterGroup">
                            <p:stCondLst>
                              <p:cond delay="1000"/>
                            </p:stCondLst>
                            <p:childTnLst>
                              <p:par>
                                <p:cTn id="28" presetID="35"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000"/>
                                        <p:tgtEl>
                                          <p:spTgt spid="5"/>
                                        </p:tgtEl>
                                      </p:cBhvr>
                                    </p:animEffect>
                                    <p:anim calcmode="lin" valueType="num">
                                      <p:cBhvr>
                                        <p:cTn id="31" dur="2000" fill="hold"/>
                                        <p:tgtEl>
                                          <p:spTgt spid="5"/>
                                        </p:tgtEl>
                                        <p:attrNameLst>
                                          <p:attrName>style.rotation</p:attrName>
                                        </p:attrNameLst>
                                      </p:cBhvr>
                                      <p:tavLst>
                                        <p:tav tm="0">
                                          <p:val>
                                            <p:fltVal val="720"/>
                                          </p:val>
                                        </p:tav>
                                        <p:tav tm="100000">
                                          <p:val>
                                            <p:fltVal val="0"/>
                                          </p:val>
                                        </p:tav>
                                      </p:tavLst>
                                    </p:anim>
                                    <p:anim calcmode="lin" valueType="num">
                                      <p:cBhvr>
                                        <p:cTn id="32" dur="2000" fill="hold"/>
                                        <p:tgtEl>
                                          <p:spTgt spid="5"/>
                                        </p:tgtEl>
                                        <p:attrNameLst>
                                          <p:attrName>ppt_h</p:attrName>
                                        </p:attrNameLst>
                                      </p:cBhvr>
                                      <p:tavLst>
                                        <p:tav tm="0">
                                          <p:val>
                                            <p:fltVal val="0"/>
                                          </p:val>
                                        </p:tav>
                                        <p:tav tm="100000">
                                          <p:val>
                                            <p:strVal val="#ppt_h"/>
                                          </p:val>
                                        </p:tav>
                                      </p:tavLst>
                                    </p:anim>
                                    <p:anim calcmode="lin" valueType="num">
                                      <p:cBhvr>
                                        <p:cTn id="33"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88913" y="1341438"/>
            <a:ext cx="3735387" cy="5062537"/>
          </a:xfrm>
          <a:prstGeom prst="rect">
            <a:avLst/>
          </a:prstGeom>
          <a:noFill/>
        </p:spPr>
        <p:txBody>
          <a:bodyPr>
            <a:spAutoFit/>
          </a:bodyPr>
          <a:lstStyle/>
          <a:p>
            <a:pPr>
              <a:spcAft>
                <a:spcPts val="600"/>
              </a:spcAft>
              <a:defRPr/>
            </a:pPr>
            <a:r>
              <a:rPr lang="en-GB" sz="2800" b="1" dirty="0">
                <a:solidFill>
                  <a:schemeClr val="accent4"/>
                </a:solidFill>
                <a:latin typeface="Arial" charset="0"/>
                <a:cs typeface="+mn-cs"/>
              </a:rPr>
              <a:t>Plumber</a:t>
            </a:r>
            <a:endParaRPr lang="en-GB" sz="2800" dirty="0">
              <a:solidFill>
                <a:schemeClr val="accent4"/>
              </a:solidFill>
              <a:latin typeface="Arial" charset="0"/>
              <a:cs typeface="+mn-cs"/>
            </a:endParaRPr>
          </a:p>
          <a:p>
            <a:pPr>
              <a:spcAft>
                <a:spcPts val="1200"/>
              </a:spcAft>
              <a:defRPr/>
            </a:pPr>
            <a:r>
              <a:rPr lang="en-GB" sz="2800" dirty="0">
                <a:solidFill>
                  <a:schemeClr val="accent4"/>
                </a:solidFill>
                <a:latin typeface="Arial" charset="0"/>
                <a:cs typeface="+mn-cs"/>
              </a:rPr>
              <a:t>They install hot and cold water, heating and gas, as well as soil and waste systems.</a:t>
            </a:r>
          </a:p>
          <a:p>
            <a:pPr>
              <a:spcAft>
                <a:spcPts val="600"/>
              </a:spcAft>
              <a:defRPr/>
            </a:pPr>
            <a:r>
              <a:rPr lang="en-GB" sz="2800" dirty="0">
                <a:solidFill>
                  <a:schemeClr val="accent4"/>
                </a:solidFill>
                <a:latin typeface="Arial" charset="0"/>
                <a:cs typeface="+mn-cs"/>
              </a:rPr>
              <a:t>During first fix, they will install pipework and during second fix, they will install plumbing appliances</a:t>
            </a:r>
            <a:r>
              <a:rPr lang="en-GB" sz="2400" dirty="0">
                <a:solidFill>
                  <a:schemeClr val="accent4"/>
                </a:solidFill>
                <a:latin typeface="Arial" charset="0"/>
                <a:cs typeface="+mn-cs"/>
              </a:rPr>
              <a:t>.</a:t>
            </a:r>
          </a:p>
        </p:txBody>
      </p:sp>
      <p:pic>
        <p:nvPicPr>
          <p:cNvPr id="6" name="Picture 5" descr="12 plumb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0188" y="2093913"/>
            <a:ext cx="4864100"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1331913" y="0"/>
            <a:ext cx="83883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Construction team members </a:t>
            </a:r>
          </a:p>
        </p:txBody>
      </p:sp>
      <p:sp>
        <p:nvSpPr>
          <p:cNvPr id="17413"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par>
                          <p:cTn id="27" fill="hold" nodeType="afterGroup">
                            <p:stCondLst>
                              <p:cond delay="1000"/>
                            </p:stCondLst>
                            <p:childTnLst>
                              <p:par>
                                <p:cTn id="28" presetID="35"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2000"/>
                                        <p:tgtEl>
                                          <p:spTgt spid="6"/>
                                        </p:tgtEl>
                                      </p:cBhvr>
                                    </p:animEffect>
                                    <p:anim calcmode="lin" valueType="num">
                                      <p:cBhvr>
                                        <p:cTn id="31" dur="2000" fill="hold"/>
                                        <p:tgtEl>
                                          <p:spTgt spid="6"/>
                                        </p:tgtEl>
                                        <p:attrNameLst>
                                          <p:attrName>style.rotation</p:attrName>
                                        </p:attrNameLst>
                                      </p:cBhvr>
                                      <p:tavLst>
                                        <p:tav tm="0">
                                          <p:val>
                                            <p:fltVal val="720"/>
                                          </p:val>
                                        </p:tav>
                                        <p:tav tm="100000">
                                          <p:val>
                                            <p:fltVal val="0"/>
                                          </p:val>
                                        </p:tav>
                                      </p:tavLst>
                                    </p:anim>
                                    <p:anim calcmode="lin" valueType="num">
                                      <p:cBhvr>
                                        <p:cTn id="32" dur="2000" fill="hold"/>
                                        <p:tgtEl>
                                          <p:spTgt spid="6"/>
                                        </p:tgtEl>
                                        <p:attrNameLst>
                                          <p:attrName>ppt_h</p:attrName>
                                        </p:attrNameLst>
                                      </p:cBhvr>
                                      <p:tavLst>
                                        <p:tav tm="0">
                                          <p:val>
                                            <p:fltVal val="0"/>
                                          </p:val>
                                        </p:tav>
                                        <p:tav tm="100000">
                                          <p:val>
                                            <p:strVal val="#ppt_h"/>
                                          </p:val>
                                        </p:tav>
                                      </p:tavLst>
                                    </p:anim>
                                    <p:anim calcmode="lin" valueType="num">
                                      <p:cBhvr>
                                        <p:cTn id="33" dur="2000" fill="hold"/>
                                        <p:tgtEl>
                                          <p:spTgt spid="6"/>
                                        </p:tgtEl>
                                        <p:attrNameLst>
                                          <p:attrName>ppt_w</p:attrName>
                                        </p:attrNameLst>
                                      </p:cBhvr>
                                      <p:tavLst>
                                        <p:tav tm="0">
                                          <p:val>
                                            <p:fltVal val="0"/>
                                          </p:val>
                                        </p:tav>
                                        <p:tav tm="100000">
                                          <p:val>
                                            <p:strVal val="#ppt_w"/>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5" presetClass="entr" presetSubtype="0" fill="hold"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 calcmode="lin" valueType="num">
                                      <p:cBhvr>
                                        <p:cTn id="38"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41"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50825" y="1895475"/>
            <a:ext cx="7885113" cy="1462088"/>
          </a:xfrm>
          <a:prstGeom prst="rect">
            <a:avLst/>
          </a:prstGeom>
          <a:noFill/>
        </p:spPr>
        <p:txBody>
          <a:bodyPr>
            <a:spAutoFit/>
          </a:bodyPr>
          <a:lstStyle/>
          <a:p>
            <a:pPr>
              <a:spcAft>
                <a:spcPts val="600"/>
              </a:spcAft>
              <a:defRPr/>
            </a:pPr>
            <a:r>
              <a:rPr lang="en-GB" sz="2800" b="1" dirty="0">
                <a:solidFill>
                  <a:schemeClr val="accent4"/>
                </a:solidFill>
                <a:latin typeface="Arial" charset="0"/>
                <a:cs typeface="+mn-cs"/>
              </a:rPr>
              <a:t>Specialists</a:t>
            </a:r>
            <a:endParaRPr lang="en-GB" sz="2800" dirty="0">
              <a:solidFill>
                <a:schemeClr val="accent4"/>
              </a:solidFill>
              <a:latin typeface="Arial" charset="0"/>
              <a:cs typeface="+mn-cs"/>
            </a:endParaRPr>
          </a:p>
          <a:p>
            <a:pPr>
              <a:spcAft>
                <a:spcPts val="600"/>
              </a:spcAft>
              <a:defRPr/>
            </a:pPr>
            <a:r>
              <a:rPr lang="en-GB" sz="2800" dirty="0">
                <a:solidFill>
                  <a:schemeClr val="accent4"/>
                </a:solidFill>
                <a:latin typeface="Arial" charset="0"/>
                <a:cs typeface="+mn-cs"/>
              </a:rPr>
              <a:t>These can include </a:t>
            </a:r>
            <a:r>
              <a:rPr lang="en-GB" sz="2800" dirty="0" err="1">
                <a:solidFill>
                  <a:schemeClr val="accent4"/>
                </a:solidFill>
                <a:latin typeface="Arial" charset="0"/>
                <a:cs typeface="+mn-cs"/>
              </a:rPr>
              <a:t>scaffolders</a:t>
            </a:r>
            <a:r>
              <a:rPr lang="en-GB" sz="2800" dirty="0">
                <a:solidFill>
                  <a:schemeClr val="accent4"/>
                </a:solidFill>
                <a:latin typeface="Arial" charset="0"/>
                <a:cs typeface="+mn-cs"/>
              </a:rPr>
              <a:t>, glaziers, suspended ceiling installers, etc.</a:t>
            </a:r>
          </a:p>
        </p:txBody>
      </p:sp>
      <p:sp>
        <p:nvSpPr>
          <p:cNvPr id="5" name="Rectangle 2"/>
          <p:cNvSpPr txBox="1">
            <a:spLocks noChangeArrowheads="1"/>
          </p:cNvSpPr>
          <p:nvPr/>
        </p:nvSpPr>
        <p:spPr bwMode="auto">
          <a:xfrm>
            <a:off x="1331913" y="0"/>
            <a:ext cx="83883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Construction team members </a:t>
            </a:r>
          </a:p>
        </p:txBody>
      </p:sp>
      <p:sp>
        <p:nvSpPr>
          <p:cNvPr id="18436"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800"/>
              <a:t> </a:t>
            </a:r>
          </a:p>
        </p:txBody>
      </p:sp>
      <p:sp>
        <p:nvSpPr>
          <p:cNvPr id="19459" name="Rectangle 3"/>
          <p:cNvSpPr>
            <a:spLocks noGrp="1" noChangeArrowheads="1"/>
          </p:cNvSpPr>
          <p:nvPr>
            <p:ph type="body" idx="1"/>
          </p:nvPr>
        </p:nvSpPr>
        <p:spPr/>
        <p:txBody>
          <a:bodyPr/>
          <a:lstStyle/>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r>
              <a:rPr lang="en-GB" altLang="en-US" sz="4400" b="1" smtClean="0">
                <a:solidFill>
                  <a:schemeClr val="bg1"/>
                </a:solidFill>
              </a:rPr>
              <a:t>The End</a:t>
            </a:r>
          </a:p>
          <a:p>
            <a:pPr eaLnBrk="1" hangingPunct="1"/>
            <a:endParaRPr lang="en-GB" altLang="en-US" sz="4400" smtClean="0"/>
          </a:p>
        </p:txBody>
      </p:sp>
      <p:sp>
        <p:nvSpPr>
          <p:cNvPr id="19460"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GB" altLang="en-US" sz="2400" b="1">
                <a:solidFill>
                  <a:srgbClr val="CC0000"/>
                </a:solidFill>
              </a:rPr>
              <a:t>Unit 210: Understand how to communicate with</a:t>
            </a:r>
            <a:br>
              <a:rPr lang="en-GB" altLang="en-US" sz="2400" b="1">
                <a:solidFill>
                  <a:srgbClr val="CC0000"/>
                </a:solidFill>
              </a:rPr>
            </a:br>
            <a:r>
              <a:rPr lang="en-GB" altLang="en-US" sz="2400" b="1">
                <a:solidFill>
                  <a:srgbClr val="CC0000"/>
                </a:solidFill>
              </a:rPr>
              <a:t>others within building services engineering</a:t>
            </a:r>
            <a:endParaRPr lang="en-US" altLang="en-US" sz="2400" b="1">
              <a:solidFill>
                <a:srgbClr val="CC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1052513"/>
            <a:ext cx="9144000" cy="5662612"/>
          </a:xfrm>
          <a:prstGeom prst="rect">
            <a:avLst/>
          </a:prstGeom>
          <a:noFill/>
        </p:spPr>
        <p:txBody>
          <a:bodyPr>
            <a:spAutoFit/>
          </a:bodyPr>
          <a:lstStyle/>
          <a:p>
            <a:pPr>
              <a:spcAft>
                <a:spcPts val="600"/>
              </a:spcAft>
              <a:defRPr/>
            </a:pPr>
            <a:r>
              <a:rPr lang="en-GB" sz="2400" b="1" dirty="0">
                <a:solidFill>
                  <a:schemeClr val="accent4"/>
                </a:solidFill>
                <a:latin typeface="Arial" charset="0"/>
                <a:cs typeface="+mn-cs"/>
              </a:rPr>
              <a:t>Sub-contractors</a:t>
            </a:r>
            <a:endParaRPr lang="en-GB" sz="2400" dirty="0">
              <a:solidFill>
                <a:schemeClr val="accent4"/>
              </a:solidFill>
              <a:latin typeface="Arial" charset="0"/>
              <a:cs typeface="+mn-cs"/>
            </a:endParaRPr>
          </a:p>
          <a:p>
            <a:pPr>
              <a:spcAft>
                <a:spcPts val="600"/>
              </a:spcAft>
              <a:defRPr/>
            </a:pPr>
            <a:r>
              <a:rPr lang="en-GB" sz="2400" dirty="0">
                <a:solidFill>
                  <a:schemeClr val="accent4"/>
                </a:solidFill>
                <a:latin typeface="Arial" charset="0"/>
                <a:cs typeface="+mn-cs"/>
              </a:rPr>
              <a:t>They enter into a contract with the main building contractor to carry out a specific or specialist area of work. These will usually include:</a:t>
            </a:r>
          </a:p>
          <a:p>
            <a:pPr marL="531813" indent="-531813">
              <a:spcAft>
                <a:spcPts val="600"/>
              </a:spcAft>
              <a:buFont typeface="Arial" pitchFamily="34" charset="0"/>
              <a:buChar char="•"/>
              <a:defRPr/>
            </a:pPr>
            <a:r>
              <a:rPr lang="en-GB" sz="2400" dirty="0">
                <a:solidFill>
                  <a:schemeClr val="accent4"/>
                </a:solidFill>
                <a:latin typeface="Arial" charset="0"/>
                <a:cs typeface="+mn-cs"/>
              </a:rPr>
              <a:t>bricklayer</a:t>
            </a:r>
          </a:p>
          <a:p>
            <a:pPr marL="531813" indent="-531813">
              <a:spcAft>
                <a:spcPts val="600"/>
              </a:spcAft>
              <a:buFont typeface="Arial" pitchFamily="34" charset="0"/>
              <a:buChar char="•"/>
              <a:defRPr/>
            </a:pPr>
            <a:r>
              <a:rPr lang="en-GB" sz="2400" dirty="0">
                <a:solidFill>
                  <a:schemeClr val="accent4"/>
                </a:solidFill>
                <a:latin typeface="Arial" charset="0"/>
                <a:cs typeface="+mn-cs"/>
              </a:rPr>
              <a:t>joiner</a:t>
            </a:r>
          </a:p>
          <a:p>
            <a:pPr marL="531813" indent="-531813">
              <a:spcAft>
                <a:spcPts val="600"/>
              </a:spcAft>
              <a:buFont typeface="Arial" pitchFamily="34" charset="0"/>
              <a:buChar char="•"/>
              <a:defRPr/>
            </a:pPr>
            <a:r>
              <a:rPr lang="en-GB" sz="2400" dirty="0">
                <a:solidFill>
                  <a:schemeClr val="accent4"/>
                </a:solidFill>
                <a:latin typeface="Arial" charset="0"/>
                <a:cs typeface="+mn-cs"/>
              </a:rPr>
              <a:t>plasterer</a:t>
            </a:r>
          </a:p>
          <a:p>
            <a:pPr marL="531813" indent="-531813">
              <a:spcAft>
                <a:spcPts val="600"/>
              </a:spcAft>
              <a:buFont typeface="Arial" pitchFamily="34" charset="0"/>
              <a:buChar char="•"/>
              <a:defRPr/>
            </a:pPr>
            <a:r>
              <a:rPr lang="en-GB" sz="2400" dirty="0" err="1">
                <a:solidFill>
                  <a:schemeClr val="accent4"/>
                </a:solidFill>
                <a:latin typeface="Arial" charset="0"/>
                <a:cs typeface="+mn-cs"/>
              </a:rPr>
              <a:t>tiler</a:t>
            </a:r>
            <a:endParaRPr lang="en-GB" sz="2400" dirty="0">
              <a:solidFill>
                <a:schemeClr val="accent4"/>
              </a:solidFill>
              <a:latin typeface="Arial" charset="0"/>
              <a:cs typeface="+mn-cs"/>
            </a:endParaRPr>
          </a:p>
          <a:p>
            <a:pPr marL="531813" indent="-531813">
              <a:spcAft>
                <a:spcPts val="600"/>
              </a:spcAft>
              <a:buFont typeface="Arial" pitchFamily="34" charset="0"/>
              <a:buChar char="•"/>
              <a:defRPr/>
            </a:pPr>
            <a:r>
              <a:rPr lang="en-GB" sz="2400" dirty="0">
                <a:solidFill>
                  <a:schemeClr val="accent4"/>
                </a:solidFill>
                <a:latin typeface="Arial" charset="0"/>
                <a:cs typeface="+mn-cs"/>
              </a:rPr>
              <a:t>electrician</a:t>
            </a:r>
          </a:p>
          <a:p>
            <a:pPr marL="531813" indent="-531813">
              <a:spcAft>
                <a:spcPts val="600"/>
              </a:spcAft>
              <a:buFont typeface="Arial" pitchFamily="34" charset="0"/>
              <a:buChar char="•"/>
              <a:defRPr/>
            </a:pPr>
            <a:r>
              <a:rPr lang="en-GB" sz="2400" dirty="0">
                <a:solidFill>
                  <a:schemeClr val="accent4"/>
                </a:solidFill>
                <a:latin typeface="Arial" charset="0"/>
                <a:cs typeface="+mn-cs"/>
              </a:rPr>
              <a:t>H&amp;V fitter</a:t>
            </a:r>
          </a:p>
          <a:p>
            <a:pPr marL="531813" indent="-531813">
              <a:spcAft>
                <a:spcPts val="600"/>
              </a:spcAft>
              <a:buFont typeface="Arial" pitchFamily="34" charset="0"/>
              <a:buChar char="•"/>
              <a:defRPr/>
            </a:pPr>
            <a:r>
              <a:rPr lang="en-GB" sz="2400" dirty="0">
                <a:solidFill>
                  <a:schemeClr val="accent4"/>
                </a:solidFill>
                <a:latin typeface="Arial" charset="0"/>
                <a:cs typeface="+mn-cs"/>
              </a:rPr>
              <a:t>gas fitter</a:t>
            </a:r>
          </a:p>
          <a:p>
            <a:pPr marL="531813" indent="-531813">
              <a:spcAft>
                <a:spcPts val="600"/>
              </a:spcAft>
              <a:buFont typeface="Arial" pitchFamily="34" charset="0"/>
              <a:buChar char="•"/>
              <a:defRPr/>
            </a:pPr>
            <a:r>
              <a:rPr lang="en-GB" sz="2400" dirty="0">
                <a:solidFill>
                  <a:schemeClr val="accent4"/>
                </a:solidFill>
                <a:latin typeface="Arial" charset="0"/>
                <a:cs typeface="+mn-cs"/>
              </a:rPr>
              <a:t>decorator</a:t>
            </a:r>
          </a:p>
          <a:p>
            <a:pPr marL="531813" indent="-531813">
              <a:spcAft>
                <a:spcPts val="600"/>
              </a:spcAft>
              <a:buFont typeface="Arial" pitchFamily="34" charset="0"/>
              <a:buChar char="•"/>
              <a:defRPr/>
            </a:pPr>
            <a:r>
              <a:rPr lang="en-GB" sz="2400" dirty="0">
                <a:solidFill>
                  <a:schemeClr val="accent4"/>
                </a:solidFill>
                <a:latin typeface="Arial" charset="0"/>
                <a:cs typeface="+mn-cs"/>
              </a:rPr>
              <a:t>ground workers.</a:t>
            </a:r>
          </a:p>
        </p:txBody>
      </p:sp>
      <p:sp>
        <p:nvSpPr>
          <p:cNvPr id="3" name="Rectangle 2"/>
          <p:cNvSpPr txBox="1">
            <a:spLocks noChangeArrowheads="1"/>
          </p:cNvSpPr>
          <p:nvPr/>
        </p:nvSpPr>
        <p:spPr bwMode="auto">
          <a:xfrm>
            <a:off x="1331913" y="0"/>
            <a:ext cx="83883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Construction team members </a:t>
            </a:r>
          </a:p>
        </p:txBody>
      </p:sp>
      <p:sp>
        <p:nvSpPr>
          <p:cNvPr id="5124"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decel="50000" fill="hold">
                                          <p:stCondLst>
                                            <p:cond delay="0"/>
                                          </p:stCondLst>
                                        </p:cTn>
                                        <p:tgtEl>
                                          <p:spTgt spid="3"/>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
                                        </p:tgtEl>
                                        <p:attrNameLst>
                                          <p:attrName>ppt_w</p:attrName>
                                        </p:attrNameLst>
                                      </p:cBhvr>
                                      <p:tavLst>
                                        <p:tav tm="0">
                                          <p:val>
                                            <p:strVal val="#ppt_w*.05"/>
                                          </p:val>
                                        </p:tav>
                                        <p:tav tm="100000">
                                          <p:val>
                                            <p:strVal val="#ppt_w"/>
                                          </p:val>
                                        </p:tav>
                                      </p:tavLst>
                                    </p:anim>
                                    <p:anim calcmode="lin" valueType="num">
                                      <p:cBhvr>
                                        <p:cTn id="10" dur="1000" fill="hold"/>
                                        <p:tgtEl>
                                          <p:spTgt spid="3"/>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p:cTn id="18"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21"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8">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5" presetClass="entr" presetSubtype="0" fill="hold" nodeType="clickEffect">
                                  <p:stCondLst>
                                    <p:cond delay="0"/>
                                  </p:stCondLst>
                                  <p:childTnLst>
                                    <p:set>
                                      <p:cBhvr>
                                        <p:cTn id="29" dur="1" fill="hold">
                                          <p:stCondLst>
                                            <p:cond delay="0"/>
                                          </p:stCondLst>
                                        </p:cTn>
                                        <p:tgtEl>
                                          <p:spTgt spid="8">
                                            <p:txEl>
                                              <p:pRg st="1" end="1"/>
                                            </p:txEl>
                                          </p:spTgt>
                                        </p:tgtEl>
                                        <p:attrNameLst>
                                          <p:attrName>style.visibility</p:attrName>
                                        </p:attrNameLst>
                                      </p:cBhvr>
                                      <p:to>
                                        <p:strVal val="visible"/>
                                      </p:to>
                                    </p:set>
                                    <p:anim calcmode="lin" valueType="num">
                                      <p:cBhvr>
                                        <p:cTn id="30"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8">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5" presetClass="entr" presetSubtype="0" fill="hold" nodeType="click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 calcmode="lin" valueType="num">
                                      <p:cBhvr>
                                        <p:cTn id="42"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45"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8">
                                            <p:txEl>
                                              <p:pRg st="2" end="2"/>
                                            </p:txEl>
                                          </p:spTgt>
                                        </p:tgtEl>
                                      </p:cBhvr>
                                    </p:animEffect>
                                  </p:childTnLst>
                                </p:cTn>
                              </p:par>
                            </p:childTnLst>
                          </p:cTn>
                        </p:par>
                        <p:par>
                          <p:cTn id="50" fill="hold" nodeType="withGroup">
                            <p:stCondLst>
                              <p:cond delay="1000"/>
                            </p:stCondLst>
                            <p:childTnLst>
                              <p:par>
                                <p:cTn id="51" presetID="25" presetClass="entr" presetSubtype="0" fill="hold" nodeType="afterEffect">
                                  <p:stCondLst>
                                    <p:cond delay="0"/>
                                  </p:stCondLst>
                                  <p:childTnLst>
                                    <p:set>
                                      <p:cBhvr>
                                        <p:cTn id="52" dur="1" fill="hold">
                                          <p:stCondLst>
                                            <p:cond delay="0"/>
                                          </p:stCondLst>
                                        </p:cTn>
                                        <p:tgtEl>
                                          <p:spTgt spid="8">
                                            <p:txEl>
                                              <p:pRg st="3" end="3"/>
                                            </p:txEl>
                                          </p:spTgt>
                                        </p:tgtEl>
                                        <p:attrNameLst>
                                          <p:attrName>style.visibility</p:attrName>
                                        </p:attrNameLst>
                                      </p:cBhvr>
                                      <p:to>
                                        <p:strVal val="visible"/>
                                      </p:to>
                                    </p:set>
                                    <p:anim calcmode="lin" valueType="num">
                                      <p:cBhvr>
                                        <p:cTn id="53" dur="500" decel="50000" fill="hold">
                                          <p:stCondLst>
                                            <p:cond delay="0"/>
                                          </p:stCondLst>
                                        </p:cTn>
                                        <p:tgtEl>
                                          <p:spTgt spid="8">
                                            <p:txEl>
                                              <p:pRg st="3" end="3"/>
                                            </p:txEl>
                                          </p:spTgt>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8">
                                            <p:txEl>
                                              <p:pRg st="3" end="3"/>
                                            </p:txEl>
                                          </p:spTgt>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8">
                                            <p:txEl>
                                              <p:pRg st="3" end="3"/>
                                            </p:txEl>
                                          </p:spTgt>
                                        </p:tgtEl>
                                        <p:attrNameLst>
                                          <p:attrName>ppt_w</p:attrName>
                                        </p:attrNameLst>
                                      </p:cBhvr>
                                      <p:tavLst>
                                        <p:tav tm="0">
                                          <p:val>
                                            <p:strVal val="#ppt_w*.05"/>
                                          </p:val>
                                        </p:tav>
                                        <p:tav tm="100000">
                                          <p:val>
                                            <p:strVal val="#ppt_w"/>
                                          </p:val>
                                        </p:tav>
                                      </p:tavLst>
                                    </p:anim>
                                    <p:anim calcmode="lin" valueType="num">
                                      <p:cBhvr>
                                        <p:cTn id="56" dur="1000" fill="hold"/>
                                        <p:tgtEl>
                                          <p:spTgt spid="8">
                                            <p:txEl>
                                              <p:pRg st="3" end="3"/>
                                            </p:txEl>
                                          </p:spTgt>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8">
                                            <p:txEl>
                                              <p:pRg st="3" end="3"/>
                                            </p:txEl>
                                          </p:spTgt>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8">
                                            <p:txEl>
                                              <p:pRg st="3" end="3"/>
                                            </p:txEl>
                                          </p:spTgt>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8">
                                            <p:txEl>
                                              <p:pRg st="3" end="3"/>
                                            </p:txEl>
                                          </p:spTgt>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8">
                                            <p:txEl>
                                              <p:pRg st="3" end="3"/>
                                            </p:txEl>
                                          </p:spTgt>
                                        </p:tgtEl>
                                      </p:cBhvr>
                                    </p:animEffect>
                                  </p:childTnLst>
                                </p:cTn>
                              </p:par>
                            </p:childTnLst>
                          </p:cTn>
                        </p:par>
                        <p:par>
                          <p:cTn id="61" fill="hold" nodeType="withGroup">
                            <p:stCondLst>
                              <p:cond delay="2000"/>
                            </p:stCondLst>
                            <p:childTnLst>
                              <p:par>
                                <p:cTn id="62" presetID="25" presetClass="entr" presetSubtype="0" fill="hold" nodeType="afterEffect">
                                  <p:stCondLst>
                                    <p:cond delay="0"/>
                                  </p:stCondLst>
                                  <p:childTnLst>
                                    <p:set>
                                      <p:cBhvr>
                                        <p:cTn id="63" dur="1" fill="hold">
                                          <p:stCondLst>
                                            <p:cond delay="0"/>
                                          </p:stCondLst>
                                        </p:cTn>
                                        <p:tgtEl>
                                          <p:spTgt spid="8">
                                            <p:txEl>
                                              <p:pRg st="4" end="4"/>
                                            </p:txEl>
                                          </p:spTgt>
                                        </p:tgtEl>
                                        <p:attrNameLst>
                                          <p:attrName>style.visibility</p:attrName>
                                        </p:attrNameLst>
                                      </p:cBhvr>
                                      <p:to>
                                        <p:strVal val="visible"/>
                                      </p:to>
                                    </p:set>
                                    <p:anim calcmode="lin" valueType="num">
                                      <p:cBhvr>
                                        <p:cTn id="64" dur="500" decel="50000" fill="hold">
                                          <p:stCondLst>
                                            <p:cond delay="0"/>
                                          </p:stCondLst>
                                        </p:cTn>
                                        <p:tgtEl>
                                          <p:spTgt spid="8">
                                            <p:txEl>
                                              <p:pRg st="4" end="4"/>
                                            </p:txEl>
                                          </p:spTgt>
                                        </p:tgtEl>
                                        <p:attrNameLst>
                                          <p:attrName>style.rotation</p:attrName>
                                        </p:attrNameLst>
                                      </p:cBhvr>
                                      <p:tavLst>
                                        <p:tav tm="0">
                                          <p:val>
                                            <p:fltVal val="-90"/>
                                          </p:val>
                                        </p:tav>
                                        <p:tav tm="100000">
                                          <p:val>
                                            <p:fltVal val="0"/>
                                          </p:val>
                                        </p:tav>
                                      </p:tavLst>
                                    </p:anim>
                                    <p:anim calcmode="lin" valueType="num">
                                      <p:cBhvr>
                                        <p:cTn id="65" dur="500" decel="50000" fill="hold">
                                          <p:stCondLst>
                                            <p:cond delay="0"/>
                                          </p:stCondLst>
                                        </p:cTn>
                                        <p:tgtEl>
                                          <p:spTgt spid="8">
                                            <p:txEl>
                                              <p:pRg st="4" end="4"/>
                                            </p:txEl>
                                          </p:spTgt>
                                        </p:tgtEl>
                                        <p:attrNameLst>
                                          <p:attrName>ppt_w</p:attrName>
                                        </p:attrNameLst>
                                      </p:cBhvr>
                                      <p:tavLst>
                                        <p:tav tm="0">
                                          <p:val>
                                            <p:strVal val="#ppt_w"/>
                                          </p:val>
                                        </p:tav>
                                        <p:tav tm="100000">
                                          <p:val>
                                            <p:strVal val="#ppt_w*.05"/>
                                          </p:val>
                                        </p:tav>
                                      </p:tavLst>
                                    </p:anim>
                                    <p:anim calcmode="lin" valueType="num">
                                      <p:cBhvr>
                                        <p:cTn id="66" dur="500" accel="50000" fill="hold">
                                          <p:stCondLst>
                                            <p:cond delay="500"/>
                                          </p:stCondLst>
                                        </p:cTn>
                                        <p:tgtEl>
                                          <p:spTgt spid="8">
                                            <p:txEl>
                                              <p:pRg st="4" end="4"/>
                                            </p:txEl>
                                          </p:spTgt>
                                        </p:tgtEl>
                                        <p:attrNameLst>
                                          <p:attrName>ppt_w</p:attrName>
                                        </p:attrNameLst>
                                      </p:cBhvr>
                                      <p:tavLst>
                                        <p:tav tm="0">
                                          <p:val>
                                            <p:strVal val="#ppt_w*.05"/>
                                          </p:val>
                                        </p:tav>
                                        <p:tav tm="100000">
                                          <p:val>
                                            <p:strVal val="#ppt_w"/>
                                          </p:val>
                                        </p:tav>
                                      </p:tavLst>
                                    </p:anim>
                                    <p:anim calcmode="lin" valueType="num">
                                      <p:cBhvr>
                                        <p:cTn id="67" dur="1000" fill="hold"/>
                                        <p:tgtEl>
                                          <p:spTgt spid="8">
                                            <p:txEl>
                                              <p:pRg st="4" end="4"/>
                                            </p:txEl>
                                          </p:spTgt>
                                        </p:tgtEl>
                                        <p:attrNameLst>
                                          <p:attrName>ppt_h</p:attrName>
                                        </p:attrNameLst>
                                      </p:cBhvr>
                                      <p:tavLst>
                                        <p:tav tm="0">
                                          <p:val>
                                            <p:strVal val="#ppt_h"/>
                                          </p:val>
                                        </p:tav>
                                        <p:tav tm="100000">
                                          <p:val>
                                            <p:strVal val="#ppt_h"/>
                                          </p:val>
                                        </p:tav>
                                      </p:tavLst>
                                    </p:anim>
                                    <p:anim calcmode="lin" valueType="num">
                                      <p:cBhvr>
                                        <p:cTn id="68" dur="500" decel="50000" fill="hold">
                                          <p:stCondLst>
                                            <p:cond delay="0"/>
                                          </p:stCondLst>
                                        </p:cTn>
                                        <p:tgtEl>
                                          <p:spTgt spid="8">
                                            <p:txEl>
                                              <p:pRg st="4" end="4"/>
                                            </p:txEl>
                                          </p:spTgt>
                                        </p:tgtEl>
                                        <p:attrNameLst>
                                          <p:attrName>ppt_x</p:attrName>
                                        </p:attrNameLst>
                                      </p:cBhvr>
                                      <p:tavLst>
                                        <p:tav tm="0">
                                          <p:val>
                                            <p:strVal val="#ppt_x+.4"/>
                                          </p:val>
                                        </p:tav>
                                        <p:tav tm="100000">
                                          <p:val>
                                            <p:strVal val="#ppt_x"/>
                                          </p:val>
                                        </p:tav>
                                      </p:tavLst>
                                    </p:anim>
                                    <p:anim calcmode="lin" valueType="num">
                                      <p:cBhvr>
                                        <p:cTn id="69" dur="500" decel="50000" fill="hold">
                                          <p:stCondLst>
                                            <p:cond delay="0"/>
                                          </p:stCondLst>
                                        </p:cTn>
                                        <p:tgtEl>
                                          <p:spTgt spid="8">
                                            <p:txEl>
                                              <p:pRg st="4" end="4"/>
                                            </p:txEl>
                                          </p:spTgt>
                                        </p:tgtEl>
                                        <p:attrNameLst>
                                          <p:attrName>ppt_y</p:attrName>
                                        </p:attrNameLst>
                                      </p:cBhvr>
                                      <p:tavLst>
                                        <p:tav tm="0">
                                          <p:val>
                                            <p:strVal val="#ppt_y-.2"/>
                                          </p:val>
                                        </p:tav>
                                        <p:tav tm="100000">
                                          <p:val>
                                            <p:strVal val="#ppt_y+.1"/>
                                          </p:val>
                                        </p:tav>
                                      </p:tavLst>
                                    </p:anim>
                                    <p:anim calcmode="lin" valueType="num">
                                      <p:cBhvr>
                                        <p:cTn id="70" dur="500" accel="50000" fill="hold">
                                          <p:stCondLst>
                                            <p:cond delay="500"/>
                                          </p:stCondLst>
                                        </p:cTn>
                                        <p:tgtEl>
                                          <p:spTgt spid="8">
                                            <p:txEl>
                                              <p:pRg st="4" end="4"/>
                                            </p:txEl>
                                          </p:spTgt>
                                        </p:tgtEl>
                                        <p:attrNameLst>
                                          <p:attrName>ppt_y</p:attrName>
                                        </p:attrNameLst>
                                      </p:cBhvr>
                                      <p:tavLst>
                                        <p:tav tm="0">
                                          <p:val>
                                            <p:strVal val="#ppt_y+.1"/>
                                          </p:val>
                                        </p:tav>
                                        <p:tav tm="100000">
                                          <p:val>
                                            <p:strVal val="#ppt_y"/>
                                          </p:val>
                                        </p:tav>
                                      </p:tavLst>
                                    </p:anim>
                                    <p:animEffect transition="in" filter="fade">
                                      <p:cBhvr>
                                        <p:cTn id="71" dur="1000" decel="50000">
                                          <p:stCondLst>
                                            <p:cond delay="0"/>
                                          </p:stCondLst>
                                        </p:cTn>
                                        <p:tgtEl>
                                          <p:spTgt spid="8">
                                            <p:txEl>
                                              <p:pRg st="4" end="4"/>
                                            </p:txEl>
                                          </p:spTgt>
                                        </p:tgtEl>
                                      </p:cBhvr>
                                    </p:animEffect>
                                  </p:childTnLst>
                                </p:cTn>
                              </p:par>
                            </p:childTnLst>
                          </p:cTn>
                        </p:par>
                        <p:par>
                          <p:cTn id="72" fill="hold" nodeType="withGroup">
                            <p:stCondLst>
                              <p:cond delay="3000"/>
                            </p:stCondLst>
                            <p:childTnLst>
                              <p:par>
                                <p:cTn id="73" presetID="25" presetClass="entr" presetSubtype="0" fill="hold" nodeType="afterEffect">
                                  <p:stCondLst>
                                    <p:cond delay="0"/>
                                  </p:stCondLst>
                                  <p:childTnLst>
                                    <p:set>
                                      <p:cBhvr>
                                        <p:cTn id="74" dur="1" fill="hold">
                                          <p:stCondLst>
                                            <p:cond delay="0"/>
                                          </p:stCondLst>
                                        </p:cTn>
                                        <p:tgtEl>
                                          <p:spTgt spid="8">
                                            <p:txEl>
                                              <p:pRg st="5" end="5"/>
                                            </p:txEl>
                                          </p:spTgt>
                                        </p:tgtEl>
                                        <p:attrNameLst>
                                          <p:attrName>style.visibility</p:attrName>
                                        </p:attrNameLst>
                                      </p:cBhvr>
                                      <p:to>
                                        <p:strVal val="visible"/>
                                      </p:to>
                                    </p:set>
                                    <p:anim calcmode="lin" valueType="num">
                                      <p:cBhvr>
                                        <p:cTn id="75" dur="500" decel="50000" fill="hold">
                                          <p:stCondLst>
                                            <p:cond delay="0"/>
                                          </p:stCondLst>
                                        </p:cTn>
                                        <p:tgtEl>
                                          <p:spTgt spid="8">
                                            <p:txEl>
                                              <p:pRg st="5" end="5"/>
                                            </p:txEl>
                                          </p:spTgt>
                                        </p:tgtEl>
                                        <p:attrNameLst>
                                          <p:attrName>style.rotation</p:attrName>
                                        </p:attrNameLst>
                                      </p:cBhvr>
                                      <p:tavLst>
                                        <p:tav tm="0">
                                          <p:val>
                                            <p:fltVal val="-90"/>
                                          </p:val>
                                        </p:tav>
                                        <p:tav tm="100000">
                                          <p:val>
                                            <p:fltVal val="0"/>
                                          </p:val>
                                        </p:tav>
                                      </p:tavLst>
                                    </p:anim>
                                    <p:anim calcmode="lin" valueType="num">
                                      <p:cBhvr>
                                        <p:cTn id="76" dur="500" decel="50000" fill="hold">
                                          <p:stCondLst>
                                            <p:cond delay="0"/>
                                          </p:stCondLst>
                                        </p:cTn>
                                        <p:tgtEl>
                                          <p:spTgt spid="8">
                                            <p:txEl>
                                              <p:pRg st="5" end="5"/>
                                            </p:txEl>
                                          </p:spTgt>
                                        </p:tgtEl>
                                        <p:attrNameLst>
                                          <p:attrName>ppt_w</p:attrName>
                                        </p:attrNameLst>
                                      </p:cBhvr>
                                      <p:tavLst>
                                        <p:tav tm="0">
                                          <p:val>
                                            <p:strVal val="#ppt_w"/>
                                          </p:val>
                                        </p:tav>
                                        <p:tav tm="100000">
                                          <p:val>
                                            <p:strVal val="#ppt_w*.05"/>
                                          </p:val>
                                        </p:tav>
                                      </p:tavLst>
                                    </p:anim>
                                    <p:anim calcmode="lin" valueType="num">
                                      <p:cBhvr>
                                        <p:cTn id="77" dur="500" accel="50000" fill="hold">
                                          <p:stCondLst>
                                            <p:cond delay="500"/>
                                          </p:stCondLst>
                                        </p:cTn>
                                        <p:tgtEl>
                                          <p:spTgt spid="8">
                                            <p:txEl>
                                              <p:pRg st="5" end="5"/>
                                            </p:txEl>
                                          </p:spTgt>
                                        </p:tgtEl>
                                        <p:attrNameLst>
                                          <p:attrName>ppt_w</p:attrName>
                                        </p:attrNameLst>
                                      </p:cBhvr>
                                      <p:tavLst>
                                        <p:tav tm="0">
                                          <p:val>
                                            <p:strVal val="#ppt_w*.05"/>
                                          </p:val>
                                        </p:tav>
                                        <p:tav tm="100000">
                                          <p:val>
                                            <p:strVal val="#ppt_w"/>
                                          </p:val>
                                        </p:tav>
                                      </p:tavLst>
                                    </p:anim>
                                    <p:anim calcmode="lin" valueType="num">
                                      <p:cBhvr>
                                        <p:cTn id="78" dur="1000" fill="hold"/>
                                        <p:tgtEl>
                                          <p:spTgt spid="8">
                                            <p:txEl>
                                              <p:pRg st="5" end="5"/>
                                            </p:txEl>
                                          </p:spTgt>
                                        </p:tgtEl>
                                        <p:attrNameLst>
                                          <p:attrName>ppt_h</p:attrName>
                                        </p:attrNameLst>
                                      </p:cBhvr>
                                      <p:tavLst>
                                        <p:tav tm="0">
                                          <p:val>
                                            <p:strVal val="#ppt_h"/>
                                          </p:val>
                                        </p:tav>
                                        <p:tav tm="100000">
                                          <p:val>
                                            <p:strVal val="#ppt_h"/>
                                          </p:val>
                                        </p:tav>
                                      </p:tavLst>
                                    </p:anim>
                                    <p:anim calcmode="lin" valueType="num">
                                      <p:cBhvr>
                                        <p:cTn id="79" dur="500" decel="50000" fill="hold">
                                          <p:stCondLst>
                                            <p:cond delay="0"/>
                                          </p:stCondLst>
                                        </p:cTn>
                                        <p:tgtEl>
                                          <p:spTgt spid="8">
                                            <p:txEl>
                                              <p:pRg st="5" end="5"/>
                                            </p:txEl>
                                          </p:spTgt>
                                        </p:tgtEl>
                                        <p:attrNameLst>
                                          <p:attrName>ppt_x</p:attrName>
                                        </p:attrNameLst>
                                      </p:cBhvr>
                                      <p:tavLst>
                                        <p:tav tm="0">
                                          <p:val>
                                            <p:strVal val="#ppt_x+.4"/>
                                          </p:val>
                                        </p:tav>
                                        <p:tav tm="100000">
                                          <p:val>
                                            <p:strVal val="#ppt_x"/>
                                          </p:val>
                                        </p:tav>
                                      </p:tavLst>
                                    </p:anim>
                                    <p:anim calcmode="lin" valueType="num">
                                      <p:cBhvr>
                                        <p:cTn id="80" dur="500" decel="50000" fill="hold">
                                          <p:stCondLst>
                                            <p:cond delay="0"/>
                                          </p:stCondLst>
                                        </p:cTn>
                                        <p:tgtEl>
                                          <p:spTgt spid="8">
                                            <p:txEl>
                                              <p:pRg st="5" end="5"/>
                                            </p:txEl>
                                          </p:spTgt>
                                        </p:tgtEl>
                                        <p:attrNameLst>
                                          <p:attrName>ppt_y</p:attrName>
                                        </p:attrNameLst>
                                      </p:cBhvr>
                                      <p:tavLst>
                                        <p:tav tm="0">
                                          <p:val>
                                            <p:strVal val="#ppt_y-.2"/>
                                          </p:val>
                                        </p:tav>
                                        <p:tav tm="100000">
                                          <p:val>
                                            <p:strVal val="#ppt_y+.1"/>
                                          </p:val>
                                        </p:tav>
                                      </p:tavLst>
                                    </p:anim>
                                    <p:anim calcmode="lin" valueType="num">
                                      <p:cBhvr>
                                        <p:cTn id="81" dur="500" accel="50000" fill="hold">
                                          <p:stCondLst>
                                            <p:cond delay="500"/>
                                          </p:stCondLst>
                                        </p:cTn>
                                        <p:tgtEl>
                                          <p:spTgt spid="8">
                                            <p:txEl>
                                              <p:pRg st="5" end="5"/>
                                            </p:txEl>
                                          </p:spTgt>
                                        </p:tgtEl>
                                        <p:attrNameLst>
                                          <p:attrName>ppt_y</p:attrName>
                                        </p:attrNameLst>
                                      </p:cBhvr>
                                      <p:tavLst>
                                        <p:tav tm="0">
                                          <p:val>
                                            <p:strVal val="#ppt_y+.1"/>
                                          </p:val>
                                        </p:tav>
                                        <p:tav tm="100000">
                                          <p:val>
                                            <p:strVal val="#ppt_y"/>
                                          </p:val>
                                        </p:tav>
                                      </p:tavLst>
                                    </p:anim>
                                    <p:animEffect transition="in" filter="fade">
                                      <p:cBhvr>
                                        <p:cTn id="82" dur="1000" decel="50000">
                                          <p:stCondLst>
                                            <p:cond delay="0"/>
                                          </p:stCondLst>
                                        </p:cTn>
                                        <p:tgtEl>
                                          <p:spTgt spid="8">
                                            <p:txEl>
                                              <p:pRg st="5" end="5"/>
                                            </p:txEl>
                                          </p:spTgt>
                                        </p:tgtEl>
                                      </p:cBhvr>
                                    </p:animEffect>
                                  </p:childTnLst>
                                </p:cTn>
                              </p:par>
                            </p:childTnLst>
                          </p:cTn>
                        </p:par>
                        <p:par>
                          <p:cTn id="83" fill="hold" nodeType="withGroup">
                            <p:stCondLst>
                              <p:cond delay="4000"/>
                            </p:stCondLst>
                            <p:childTnLst>
                              <p:par>
                                <p:cTn id="84" presetID="25" presetClass="entr" presetSubtype="0" fill="hold" nodeType="afterEffect">
                                  <p:stCondLst>
                                    <p:cond delay="0"/>
                                  </p:stCondLst>
                                  <p:childTnLst>
                                    <p:set>
                                      <p:cBhvr>
                                        <p:cTn id="85" dur="1" fill="hold">
                                          <p:stCondLst>
                                            <p:cond delay="0"/>
                                          </p:stCondLst>
                                        </p:cTn>
                                        <p:tgtEl>
                                          <p:spTgt spid="8">
                                            <p:txEl>
                                              <p:pRg st="6" end="6"/>
                                            </p:txEl>
                                          </p:spTgt>
                                        </p:tgtEl>
                                        <p:attrNameLst>
                                          <p:attrName>style.visibility</p:attrName>
                                        </p:attrNameLst>
                                      </p:cBhvr>
                                      <p:to>
                                        <p:strVal val="visible"/>
                                      </p:to>
                                    </p:set>
                                    <p:anim calcmode="lin" valueType="num">
                                      <p:cBhvr>
                                        <p:cTn id="86" dur="500" decel="50000" fill="hold">
                                          <p:stCondLst>
                                            <p:cond delay="0"/>
                                          </p:stCondLst>
                                        </p:cTn>
                                        <p:tgtEl>
                                          <p:spTgt spid="8">
                                            <p:txEl>
                                              <p:pRg st="6" end="6"/>
                                            </p:txEl>
                                          </p:spTgt>
                                        </p:tgtEl>
                                        <p:attrNameLst>
                                          <p:attrName>style.rotation</p:attrName>
                                        </p:attrNameLst>
                                      </p:cBhvr>
                                      <p:tavLst>
                                        <p:tav tm="0">
                                          <p:val>
                                            <p:fltVal val="-90"/>
                                          </p:val>
                                        </p:tav>
                                        <p:tav tm="100000">
                                          <p:val>
                                            <p:fltVal val="0"/>
                                          </p:val>
                                        </p:tav>
                                      </p:tavLst>
                                    </p:anim>
                                    <p:anim calcmode="lin" valueType="num">
                                      <p:cBhvr>
                                        <p:cTn id="87" dur="500" decel="50000" fill="hold">
                                          <p:stCondLst>
                                            <p:cond delay="0"/>
                                          </p:stCondLst>
                                        </p:cTn>
                                        <p:tgtEl>
                                          <p:spTgt spid="8">
                                            <p:txEl>
                                              <p:pRg st="6" end="6"/>
                                            </p:txEl>
                                          </p:spTgt>
                                        </p:tgtEl>
                                        <p:attrNameLst>
                                          <p:attrName>ppt_w</p:attrName>
                                        </p:attrNameLst>
                                      </p:cBhvr>
                                      <p:tavLst>
                                        <p:tav tm="0">
                                          <p:val>
                                            <p:strVal val="#ppt_w"/>
                                          </p:val>
                                        </p:tav>
                                        <p:tav tm="100000">
                                          <p:val>
                                            <p:strVal val="#ppt_w*.05"/>
                                          </p:val>
                                        </p:tav>
                                      </p:tavLst>
                                    </p:anim>
                                    <p:anim calcmode="lin" valueType="num">
                                      <p:cBhvr>
                                        <p:cTn id="88" dur="500" accel="50000" fill="hold">
                                          <p:stCondLst>
                                            <p:cond delay="500"/>
                                          </p:stCondLst>
                                        </p:cTn>
                                        <p:tgtEl>
                                          <p:spTgt spid="8">
                                            <p:txEl>
                                              <p:pRg st="6" end="6"/>
                                            </p:txEl>
                                          </p:spTgt>
                                        </p:tgtEl>
                                        <p:attrNameLst>
                                          <p:attrName>ppt_w</p:attrName>
                                        </p:attrNameLst>
                                      </p:cBhvr>
                                      <p:tavLst>
                                        <p:tav tm="0">
                                          <p:val>
                                            <p:strVal val="#ppt_w*.05"/>
                                          </p:val>
                                        </p:tav>
                                        <p:tav tm="100000">
                                          <p:val>
                                            <p:strVal val="#ppt_w"/>
                                          </p:val>
                                        </p:tav>
                                      </p:tavLst>
                                    </p:anim>
                                    <p:anim calcmode="lin" valueType="num">
                                      <p:cBhvr>
                                        <p:cTn id="89" dur="1000" fill="hold"/>
                                        <p:tgtEl>
                                          <p:spTgt spid="8">
                                            <p:txEl>
                                              <p:pRg st="6" end="6"/>
                                            </p:txEl>
                                          </p:spTgt>
                                        </p:tgtEl>
                                        <p:attrNameLst>
                                          <p:attrName>ppt_h</p:attrName>
                                        </p:attrNameLst>
                                      </p:cBhvr>
                                      <p:tavLst>
                                        <p:tav tm="0">
                                          <p:val>
                                            <p:strVal val="#ppt_h"/>
                                          </p:val>
                                        </p:tav>
                                        <p:tav tm="100000">
                                          <p:val>
                                            <p:strVal val="#ppt_h"/>
                                          </p:val>
                                        </p:tav>
                                      </p:tavLst>
                                    </p:anim>
                                    <p:anim calcmode="lin" valueType="num">
                                      <p:cBhvr>
                                        <p:cTn id="90" dur="500" decel="50000" fill="hold">
                                          <p:stCondLst>
                                            <p:cond delay="0"/>
                                          </p:stCondLst>
                                        </p:cTn>
                                        <p:tgtEl>
                                          <p:spTgt spid="8">
                                            <p:txEl>
                                              <p:pRg st="6" end="6"/>
                                            </p:txEl>
                                          </p:spTgt>
                                        </p:tgtEl>
                                        <p:attrNameLst>
                                          <p:attrName>ppt_x</p:attrName>
                                        </p:attrNameLst>
                                      </p:cBhvr>
                                      <p:tavLst>
                                        <p:tav tm="0">
                                          <p:val>
                                            <p:strVal val="#ppt_x+.4"/>
                                          </p:val>
                                        </p:tav>
                                        <p:tav tm="100000">
                                          <p:val>
                                            <p:strVal val="#ppt_x"/>
                                          </p:val>
                                        </p:tav>
                                      </p:tavLst>
                                    </p:anim>
                                    <p:anim calcmode="lin" valueType="num">
                                      <p:cBhvr>
                                        <p:cTn id="91" dur="500" decel="50000" fill="hold">
                                          <p:stCondLst>
                                            <p:cond delay="0"/>
                                          </p:stCondLst>
                                        </p:cTn>
                                        <p:tgtEl>
                                          <p:spTgt spid="8">
                                            <p:txEl>
                                              <p:pRg st="6" end="6"/>
                                            </p:txEl>
                                          </p:spTgt>
                                        </p:tgtEl>
                                        <p:attrNameLst>
                                          <p:attrName>ppt_y</p:attrName>
                                        </p:attrNameLst>
                                      </p:cBhvr>
                                      <p:tavLst>
                                        <p:tav tm="0">
                                          <p:val>
                                            <p:strVal val="#ppt_y-.2"/>
                                          </p:val>
                                        </p:tav>
                                        <p:tav tm="100000">
                                          <p:val>
                                            <p:strVal val="#ppt_y+.1"/>
                                          </p:val>
                                        </p:tav>
                                      </p:tavLst>
                                    </p:anim>
                                    <p:anim calcmode="lin" valueType="num">
                                      <p:cBhvr>
                                        <p:cTn id="92" dur="500" accel="50000" fill="hold">
                                          <p:stCondLst>
                                            <p:cond delay="500"/>
                                          </p:stCondLst>
                                        </p:cTn>
                                        <p:tgtEl>
                                          <p:spTgt spid="8">
                                            <p:txEl>
                                              <p:pRg st="6" end="6"/>
                                            </p:txEl>
                                          </p:spTgt>
                                        </p:tgtEl>
                                        <p:attrNameLst>
                                          <p:attrName>ppt_y</p:attrName>
                                        </p:attrNameLst>
                                      </p:cBhvr>
                                      <p:tavLst>
                                        <p:tav tm="0">
                                          <p:val>
                                            <p:strVal val="#ppt_y+.1"/>
                                          </p:val>
                                        </p:tav>
                                        <p:tav tm="100000">
                                          <p:val>
                                            <p:strVal val="#ppt_y"/>
                                          </p:val>
                                        </p:tav>
                                      </p:tavLst>
                                    </p:anim>
                                    <p:animEffect transition="in" filter="fade">
                                      <p:cBhvr>
                                        <p:cTn id="93" dur="1000" decel="50000">
                                          <p:stCondLst>
                                            <p:cond delay="0"/>
                                          </p:stCondLst>
                                        </p:cTn>
                                        <p:tgtEl>
                                          <p:spTgt spid="8">
                                            <p:txEl>
                                              <p:pRg st="6" end="6"/>
                                            </p:txEl>
                                          </p:spTgt>
                                        </p:tgtEl>
                                      </p:cBhvr>
                                    </p:animEffect>
                                  </p:childTnLst>
                                </p:cTn>
                              </p:par>
                            </p:childTnLst>
                          </p:cTn>
                        </p:par>
                        <p:par>
                          <p:cTn id="94" fill="hold" nodeType="withGroup">
                            <p:stCondLst>
                              <p:cond delay="5000"/>
                            </p:stCondLst>
                            <p:childTnLst>
                              <p:par>
                                <p:cTn id="95" presetID="25" presetClass="entr" presetSubtype="0" fill="hold" nodeType="afterEffect">
                                  <p:stCondLst>
                                    <p:cond delay="0"/>
                                  </p:stCondLst>
                                  <p:childTnLst>
                                    <p:set>
                                      <p:cBhvr>
                                        <p:cTn id="96" dur="1" fill="hold">
                                          <p:stCondLst>
                                            <p:cond delay="0"/>
                                          </p:stCondLst>
                                        </p:cTn>
                                        <p:tgtEl>
                                          <p:spTgt spid="8">
                                            <p:txEl>
                                              <p:pRg st="7" end="7"/>
                                            </p:txEl>
                                          </p:spTgt>
                                        </p:tgtEl>
                                        <p:attrNameLst>
                                          <p:attrName>style.visibility</p:attrName>
                                        </p:attrNameLst>
                                      </p:cBhvr>
                                      <p:to>
                                        <p:strVal val="visible"/>
                                      </p:to>
                                    </p:set>
                                    <p:anim calcmode="lin" valueType="num">
                                      <p:cBhvr>
                                        <p:cTn id="97" dur="500" decel="50000" fill="hold">
                                          <p:stCondLst>
                                            <p:cond delay="0"/>
                                          </p:stCondLst>
                                        </p:cTn>
                                        <p:tgtEl>
                                          <p:spTgt spid="8">
                                            <p:txEl>
                                              <p:pRg st="7" end="7"/>
                                            </p:txEl>
                                          </p:spTgt>
                                        </p:tgtEl>
                                        <p:attrNameLst>
                                          <p:attrName>style.rotation</p:attrName>
                                        </p:attrNameLst>
                                      </p:cBhvr>
                                      <p:tavLst>
                                        <p:tav tm="0">
                                          <p:val>
                                            <p:fltVal val="-90"/>
                                          </p:val>
                                        </p:tav>
                                        <p:tav tm="100000">
                                          <p:val>
                                            <p:fltVal val="0"/>
                                          </p:val>
                                        </p:tav>
                                      </p:tavLst>
                                    </p:anim>
                                    <p:anim calcmode="lin" valueType="num">
                                      <p:cBhvr>
                                        <p:cTn id="98" dur="500" decel="50000" fill="hold">
                                          <p:stCondLst>
                                            <p:cond delay="0"/>
                                          </p:stCondLst>
                                        </p:cTn>
                                        <p:tgtEl>
                                          <p:spTgt spid="8">
                                            <p:txEl>
                                              <p:pRg st="7" end="7"/>
                                            </p:txEl>
                                          </p:spTgt>
                                        </p:tgtEl>
                                        <p:attrNameLst>
                                          <p:attrName>ppt_w</p:attrName>
                                        </p:attrNameLst>
                                      </p:cBhvr>
                                      <p:tavLst>
                                        <p:tav tm="0">
                                          <p:val>
                                            <p:strVal val="#ppt_w"/>
                                          </p:val>
                                        </p:tav>
                                        <p:tav tm="100000">
                                          <p:val>
                                            <p:strVal val="#ppt_w*.05"/>
                                          </p:val>
                                        </p:tav>
                                      </p:tavLst>
                                    </p:anim>
                                    <p:anim calcmode="lin" valueType="num">
                                      <p:cBhvr>
                                        <p:cTn id="99" dur="500" accel="50000" fill="hold">
                                          <p:stCondLst>
                                            <p:cond delay="500"/>
                                          </p:stCondLst>
                                        </p:cTn>
                                        <p:tgtEl>
                                          <p:spTgt spid="8">
                                            <p:txEl>
                                              <p:pRg st="7" end="7"/>
                                            </p:txEl>
                                          </p:spTgt>
                                        </p:tgtEl>
                                        <p:attrNameLst>
                                          <p:attrName>ppt_w</p:attrName>
                                        </p:attrNameLst>
                                      </p:cBhvr>
                                      <p:tavLst>
                                        <p:tav tm="0">
                                          <p:val>
                                            <p:strVal val="#ppt_w*.05"/>
                                          </p:val>
                                        </p:tav>
                                        <p:tav tm="100000">
                                          <p:val>
                                            <p:strVal val="#ppt_w"/>
                                          </p:val>
                                        </p:tav>
                                      </p:tavLst>
                                    </p:anim>
                                    <p:anim calcmode="lin" valueType="num">
                                      <p:cBhvr>
                                        <p:cTn id="100" dur="1000" fill="hold"/>
                                        <p:tgtEl>
                                          <p:spTgt spid="8">
                                            <p:txEl>
                                              <p:pRg st="7" end="7"/>
                                            </p:txEl>
                                          </p:spTgt>
                                        </p:tgtEl>
                                        <p:attrNameLst>
                                          <p:attrName>ppt_h</p:attrName>
                                        </p:attrNameLst>
                                      </p:cBhvr>
                                      <p:tavLst>
                                        <p:tav tm="0">
                                          <p:val>
                                            <p:strVal val="#ppt_h"/>
                                          </p:val>
                                        </p:tav>
                                        <p:tav tm="100000">
                                          <p:val>
                                            <p:strVal val="#ppt_h"/>
                                          </p:val>
                                        </p:tav>
                                      </p:tavLst>
                                    </p:anim>
                                    <p:anim calcmode="lin" valueType="num">
                                      <p:cBhvr>
                                        <p:cTn id="101" dur="500" decel="50000" fill="hold">
                                          <p:stCondLst>
                                            <p:cond delay="0"/>
                                          </p:stCondLst>
                                        </p:cTn>
                                        <p:tgtEl>
                                          <p:spTgt spid="8">
                                            <p:txEl>
                                              <p:pRg st="7" end="7"/>
                                            </p:txEl>
                                          </p:spTgt>
                                        </p:tgtEl>
                                        <p:attrNameLst>
                                          <p:attrName>ppt_x</p:attrName>
                                        </p:attrNameLst>
                                      </p:cBhvr>
                                      <p:tavLst>
                                        <p:tav tm="0">
                                          <p:val>
                                            <p:strVal val="#ppt_x+.4"/>
                                          </p:val>
                                        </p:tav>
                                        <p:tav tm="100000">
                                          <p:val>
                                            <p:strVal val="#ppt_x"/>
                                          </p:val>
                                        </p:tav>
                                      </p:tavLst>
                                    </p:anim>
                                    <p:anim calcmode="lin" valueType="num">
                                      <p:cBhvr>
                                        <p:cTn id="102" dur="500" decel="50000" fill="hold">
                                          <p:stCondLst>
                                            <p:cond delay="0"/>
                                          </p:stCondLst>
                                        </p:cTn>
                                        <p:tgtEl>
                                          <p:spTgt spid="8">
                                            <p:txEl>
                                              <p:pRg st="7" end="7"/>
                                            </p:txEl>
                                          </p:spTgt>
                                        </p:tgtEl>
                                        <p:attrNameLst>
                                          <p:attrName>ppt_y</p:attrName>
                                        </p:attrNameLst>
                                      </p:cBhvr>
                                      <p:tavLst>
                                        <p:tav tm="0">
                                          <p:val>
                                            <p:strVal val="#ppt_y-.2"/>
                                          </p:val>
                                        </p:tav>
                                        <p:tav tm="100000">
                                          <p:val>
                                            <p:strVal val="#ppt_y+.1"/>
                                          </p:val>
                                        </p:tav>
                                      </p:tavLst>
                                    </p:anim>
                                    <p:anim calcmode="lin" valueType="num">
                                      <p:cBhvr>
                                        <p:cTn id="103" dur="500" accel="50000" fill="hold">
                                          <p:stCondLst>
                                            <p:cond delay="500"/>
                                          </p:stCondLst>
                                        </p:cTn>
                                        <p:tgtEl>
                                          <p:spTgt spid="8">
                                            <p:txEl>
                                              <p:pRg st="7" end="7"/>
                                            </p:txEl>
                                          </p:spTgt>
                                        </p:tgtEl>
                                        <p:attrNameLst>
                                          <p:attrName>ppt_y</p:attrName>
                                        </p:attrNameLst>
                                      </p:cBhvr>
                                      <p:tavLst>
                                        <p:tav tm="0">
                                          <p:val>
                                            <p:strVal val="#ppt_y+.1"/>
                                          </p:val>
                                        </p:tav>
                                        <p:tav tm="100000">
                                          <p:val>
                                            <p:strVal val="#ppt_y"/>
                                          </p:val>
                                        </p:tav>
                                      </p:tavLst>
                                    </p:anim>
                                    <p:animEffect transition="in" filter="fade">
                                      <p:cBhvr>
                                        <p:cTn id="104" dur="1000" decel="50000">
                                          <p:stCondLst>
                                            <p:cond delay="0"/>
                                          </p:stCondLst>
                                        </p:cTn>
                                        <p:tgtEl>
                                          <p:spTgt spid="8">
                                            <p:txEl>
                                              <p:pRg st="7" end="7"/>
                                            </p:txEl>
                                          </p:spTgt>
                                        </p:tgtEl>
                                      </p:cBhvr>
                                    </p:animEffect>
                                  </p:childTnLst>
                                </p:cTn>
                              </p:par>
                            </p:childTnLst>
                          </p:cTn>
                        </p:par>
                        <p:par>
                          <p:cTn id="105" fill="hold" nodeType="withGroup">
                            <p:stCondLst>
                              <p:cond delay="6000"/>
                            </p:stCondLst>
                            <p:childTnLst>
                              <p:par>
                                <p:cTn id="106" presetID="25" presetClass="entr" presetSubtype="0" fill="hold" nodeType="afterEffect">
                                  <p:stCondLst>
                                    <p:cond delay="0"/>
                                  </p:stCondLst>
                                  <p:childTnLst>
                                    <p:set>
                                      <p:cBhvr>
                                        <p:cTn id="107" dur="1" fill="hold">
                                          <p:stCondLst>
                                            <p:cond delay="0"/>
                                          </p:stCondLst>
                                        </p:cTn>
                                        <p:tgtEl>
                                          <p:spTgt spid="8">
                                            <p:txEl>
                                              <p:pRg st="8" end="8"/>
                                            </p:txEl>
                                          </p:spTgt>
                                        </p:tgtEl>
                                        <p:attrNameLst>
                                          <p:attrName>style.visibility</p:attrName>
                                        </p:attrNameLst>
                                      </p:cBhvr>
                                      <p:to>
                                        <p:strVal val="visible"/>
                                      </p:to>
                                    </p:set>
                                    <p:anim calcmode="lin" valueType="num">
                                      <p:cBhvr>
                                        <p:cTn id="108" dur="500" decel="50000" fill="hold">
                                          <p:stCondLst>
                                            <p:cond delay="0"/>
                                          </p:stCondLst>
                                        </p:cTn>
                                        <p:tgtEl>
                                          <p:spTgt spid="8">
                                            <p:txEl>
                                              <p:pRg st="8" end="8"/>
                                            </p:txEl>
                                          </p:spTgt>
                                        </p:tgtEl>
                                        <p:attrNameLst>
                                          <p:attrName>style.rotation</p:attrName>
                                        </p:attrNameLst>
                                      </p:cBhvr>
                                      <p:tavLst>
                                        <p:tav tm="0">
                                          <p:val>
                                            <p:fltVal val="-90"/>
                                          </p:val>
                                        </p:tav>
                                        <p:tav tm="100000">
                                          <p:val>
                                            <p:fltVal val="0"/>
                                          </p:val>
                                        </p:tav>
                                      </p:tavLst>
                                    </p:anim>
                                    <p:anim calcmode="lin" valueType="num">
                                      <p:cBhvr>
                                        <p:cTn id="109" dur="500" decel="50000" fill="hold">
                                          <p:stCondLst>
                                            <p:cond delay="0"/>
                                          </p:stCondLst>
                                        </p:cTn>
                                        <p:tgtEl>
                                          <p:spTgt spid="8">
                                            <p:txEl>
                                              <p:pRg st="8" end="8"/>
                                            </p:txEl>
                                          </p:spTgt>
                                        </p:tgtEl>
                                        <p:attrNameLst>
                                          <p:attrName>ppt_w</p:attrName>
                                        </p:attrNameLst>
                                      </p:cBhvr>
                                      <p:tavLst>
                                        <p:tav tm="0">
                                          <p:val>
                                            <p:strVal val="#ppt_w"/>
                                          </p:val>
                                        </p:tav>
                                        <p:tav tm="100000">
                                          <p:val>
                                            <p:strVal val="#ppt_w*.05"/>
                                          </p:val>
                                        </p:tav>
                                      </p:tavLst>
                                    </p:anim>
                                    <p:anim calcmode="lin" valueType="num">
                                      <p:cBhvr>
                                        <p:cTn id="110" dur="500" accel="50000" fill="hold">
                                          <p:stCondLst>
                                            <p:cond delay="500"/>
                                          </p:stCondLst>
                                        </p:cTn>
                                        <p:tgtEl>
                                          <p:spTgt spid="8">
                                            <p:txEl>
                                              <p:pRg st="8" end="8"/>
                                            </p:txEl>
                                          </p:spTgt>
                                        </p:tgtEl>
                                        <p:attrNameLst>
                                          <p:attrName>ppt_w</p:attrName>
                                        </p:attrNameLst>
                                      </p:cBhvr>
                                      <p:tavLst>
                                        <p:tav tm="0">
                                          <p:val>
                                            <p:strVal val="#ppt_w*.05"/>
                                          </p:val>
                                        </p:tav>
                                        <p:tav tm="100000">
                                          <p:val>
                                            <p:strVal val="#ppt_w"/>
                                          </p:val>
                                        </p:tav>
                                      </p:tavLst>
                                    </p:anim>
                                    <p:anim calcmode="lin" valueType="num">
                                      <p:cBhvr>
                                        <p:cTn id="111" dur="1000" fill="hold"/>
                                        <p:tgtEl>
                                          <p:spTgt spid="8">
                                            <p:txEl>
                                              <p:pRg st="8" end="8"/>
                                            </p:txEl>
                                          </p:spTgt>
                                        </p:tgtEl>
                                        <p:attrNameLst>
                                          <p:attrName>ppt_h</p:attrName>
                                        </p:attrNameLst>
                                      </p:cBhvr>
                                      <p:tavLst>
                                        <p:tav tm="0">
                                          <p:val>
                                            <p:strVal val="#ppt_h"/>
                                          </p:val>
                                        </p:tav>
                                        <p:tav tm="100000">
                                          <p:val>
                                            <p:strVal val="#ppt_h"/>
                                          </p:val>
                                        </p:tav>
                                      </p:tavLst>
                                    </p:anim>
                                    <p:anim calcmode="lin" valueType="num">
                                      <p:cBhvr>
                                        <p:cTn id="112" dur="500" decel="50000" fill="hold">
                                          <p:stCondLst>
                                            <p:cond delay="0"/>
                                          </p:stCondLst>
                                        </p:cTn>
                                        <p:tgtEl>
                                          <p:spTgt spid="8">
                                            <p:txEl>
                                              <p:pRg st="8" end="8"/>
                                            </p:txEl>
                                          </p:spTgt>
                                        </p:tgtEl>
                                        <p:attrNameLst>
                                          <p:attrName>ppt_x</p:attrName>
                                        </p:attrNameLst>
                                      </p:cBhvr>
                                      <p:tavLst>
                                        <p:tav tm="0">
                                          <p:val>
                                            <p:strVal val="#ppt_x+.4"/>
                                          </p:val>
                                        </p:tav>
                                        <p:tav tm="100000">
                                          <p:val>
                                            <p:strVal val="#ppt_x"/>
                                          </p:val>
                                        </p:tav>
                                      </p:tavLst>
                                    </p:anim>
                                    <p:anim calcmode="lin" valueType="num">
                                      <p:cBhvr>
                                        <p:cTn id="113" dur="500" decel="50000" fill="hold">
                                          <p:stCondLst>
                                            <p:cond delay="0"/>
                                          </p:stCondLst>
                                        </p:cTn>
                                        <p:tgtEl>
                                          <p:spTgt spid="8">
                                            <p:txEl>
                                              <p:pRg st="8" end="8"/>
                                            </p:txEl>
                                          </p:spTgt>
                                        </p:tgtEl>
                                        <p:attrNameLst>
                                          <p:attrName>ppt_y</p:attrName>
                                        </p:attrNameLst>
                                      </p:cBhvr>
                                      <p:tavLst>
                                        <p:tav tm="0">
                                          <p:val>
                                            <p:strVal val="#ppt_y-.2"/>
                                          </p:val>
                                        </p:tav>
                                        <p:tav tm="100000">
                                          <p:val>
                                            <p:strVal val="#ppt_y+.1"/>
                                          </p:val>
                                        </p:tav>
                                      </p:tavLst>
                                    </p:anim>
                                    <p:anim calcmode="lin" valueType="num">
                                      <p:cBhvr>
                                        <p:cTn id="114" dur="500" accel="50000" fill="hold">
                                          <p:stCondLst>
                                            <p:cond delay="500"/>
                                          </p:stCondLst>
                                        </p:cTn>
                                        <p:tgtEl>
                                          <p:spTgt spid="8">
                                            <p:txEl>
                                              <p:pRg st="8" end="8"/>
                                            </p:txEl>
                                          </p:spTgt>
                                        </p:tgtEl>
                                        <p:attrNameLst>
                                          <p:attrName>ppt_y</p:attrName>
                                        </p:attrNameLst>
                                      </p:cBhvr>
                                      <p:tavLst>
                                        <p:tav tm="0">
                                          <p:val>
                                            <p:strVal val="#ppt_y+.1"/>
                                          </p:val>
                                        </p:tav>
                                        <p:tav tm="100000">
                                          <p:val>
                                            <p:strVal val="#ppt_y"/>
                                          </p:val>
                                        </p:tav>
                                      </p:tavLst>
                                    </p:anim>
                                    <p:animEffect transition="in" filter="fade">
                                      <p:cBhvr>
                                        <p:cTn id="115" dur="1000" decel="50000">
                                          <p:stCondLst>
                                            <p:cond delay="0"/>
                                          </p:stCondLst>
                                        </p:cTn>
                                        <p:tgtEl>
                                          <p:spTgt spid="8">
                                            <p:txEl>
                                              <p:pRg st="8" end="8"/>
                                            </p:txEl>
                                          </p:spTgt>
                                        </p:tgtEl>
                                      </p:cBhvr>
                                    </p:animEffect>
                                  </p:childTnLst>
                                </p:cTn>
                              </p:par>
                            </p:childTnLst>
                          </p:cTn>
                        </p:par>
                        <p:par>
                          <p:cTn id="116" fill="hold" nodeType="withGroup">
                            <p:stCondLst>
                              <p:cond delay="7000"/>
                            </p:stCondLst>
                            <p:childTnLst>
                              <p:par>
                                <p:cTn id="117" presetID="25" presetClass="entr" presetSubtype="0" fill="hold" nodeType="afterEffect">
                                  <p:stCondLst>
                                    <p:cond delay="0"/>
                                  </p:stCondLst>
                                  <p:childTnLst>
                                    <p:set>
                                      <p:cBhvr>
                                        <p:cTn id="118" dur="1" fill="hold">
                                          <p:stCondLst>
                                            <p:cond delay="0"/>
                                          </p:stCondLst>
                                        </p:cTn>
                                        <p:tgtEl>
                                          <p:spTgt spid="8">
                                            <p:txEl>
                                              <p:pRg st="9" end="9"/>
                                            </p:txEl>
                                          </p:spTgt>
                                        </p:tgtEl>
                                        <p:attrNameLst>
                                          <p:attrName>style.visibility</p:attrName>
                                        </p:attrNameLst>
                                      </p:cBhvr>
                                      <p:to>
                                        <p:strVal val="visible"/>
                                      </p:to>
                                    </p:set>
                                    <p:anim calcmode="lin" valueType="num">
                                      <p:cBhvr>
                                        <p:cTn id="119" dur="500" decel="50000" fill="hold">
                                          <p:stCondLst>
                                            <p:cond delay="0"/>
                                          </p:stCondLst>
                                        </p:cTn>
                                        <p:tgtEl>
                                          <p:spTgt spid="8">
                                            <p:txEl>
                                              <p:pRg st="9" end="9"/>
                                            </p:txEl>
                                          </p:spTgt>
                                        </p:tgtEl>
                                        <p:attrNameLst>
                                          <p:attrName>style.rotation</p:attrName>
                                        </p:attrNameLst>
                                      </p:cBhvr>
                                      <p:tavLst>
                                        <p:tav tm="0">
                                          <p:val>
                                            <p:fltVal val="-90"/>
                                          </p:val>
                                        </p:tav>
                                        <p:tav tm="100000">
                                          <p:val>
                                            <p:fltVal val="0"/>
                                          </p:val>
                                        </p:tav>
                                      </p:tavLst>
                                    </p:anim>
                                    <p:anim calcmode="lin" valueType="num">
                                      <p:cBhvr>
                                        <p:cTn id="120" dur="500" decel="50000" fill="hold">
                                          <p:stCondLst>
                                            <p:cond delay="0"/>
                                          </p:stCondLst>
                                        </p:cTn>
                                        <p:tgtEl>
                                          <p:spTgt spid="8">
                                            <p:txEl>
                                              <p:pRg st="9" end="9"/>
                                            </p:txEl>
                                          </p:spTgt>
                                        </p:tgtEl>
                                        <p:attrNameLst>
                                          <p:attrName>ppt_w</p:attrName>
                                        </p:attrNameLst>
                                      </p:cBhvr>
                                      <p:tavLst>
                                        <p:tav tm="0">
                                          <p:val>
                                            <p:strVal val="#ppt_w"/>
                                          </p:val>
                                        </p:tav>
                                        <p:tav tm="100000">
                                          <p:val>
                                            <p:strVal val="#ppt_w*.05"/>
                                          </p:val>
                                        </p:tav>
                                      </p:tavLst>
                                    </p:anim>
                                    <p:anim calcmode="lin" valueType="num">
                                      <p:cBhvr>
                                        <p:cTn id="121" dur="500" accel="50000" fill="hold">
                                          <p:stCondLst>
                                            <p:cond delay="500"/>
                                          </p:stCondLst>
                                        </p:cTn>
                                        <p:tgtEl>
                                          <p:spTgt spid="8">
                                            <p:txEl>
                                              <p:pRg st="9" end="9"/>
                                            </p:txEl>
                                          </p:spTgt>
                                        </p:tgtEl>
                                        <p:attrNameLst>
                                          <p:attrName>ppt_w</p:attrName>
                                        </p:attrNameLst>
                                      </p:cBhvr>
                                      <p:tavLst>
                                        <p:tav tm="0">
                                          <p:val>
                                            <p:strVal val="#ppt_w*.05"/>
                                          </p:val>
                                        </p:tav>
                                        <p:tav tm="100000">
                                          <p:val>
                                            <p:strVal val="#ppt_w"/>
                                          </p:val>
                                        </p:tav>
                                      </p:tavLst>
                                    </p:anim>
                                    <p:anim calcmode="lin" valueType="num">
                                      <p:cBhvr>
                                        <p:cTn id="122" dur="1000" fill="hold"/>
                                        <p:tgtEl>
                                          <p:spTgt spid="8">
                                            <p:txEl>
                                              <p:pRg st="9" end="9"/>
                                            </p:txEl>
                                          </p:spTgt>
                                        </p:tgtEl>
                                        <p:attrNameLst>
                                          <p:attrName>ppt_h</p:attrName>
                                        </p:attrNameLst>
                                      </p:cBhvr>
                                      <p:tavLst>
                                        <p:tav tm="0">
                                          <p:val>
                                            <p:strVal val="#ppt_h"/>
                                          </p:val>
                                        </p:tav>
                                        <p:tav tm="100000">
                                          <p:val>
                                            <p:strVal val="#ppt_h"/>
                                          </p:val>
                                        </p:tav>
                                      </p:tavLst>
                                    </p:anim>
                                    <p:anim calcmode="lin" valueType="num">
                                      <p:cBhvr>
                                        <p:cTn id="123" dur="500" decel="50000" fill="hold">
                                          <p:stCondLst>
                                            <p:cond delay="0"/>
                                          </p:stCondLst>
                                        </p:cTn>
                                        <p:tgtEl>
                                          <p:spTgt spid="8">
                                            <p:txEl>
                                              <p:pRg st="9" end="9"/>
                                            </p:txEl>
                                          </p:spTgt>
                                        </p:tgtEl>
                                        <p:attrNameLst>
                                          <p:attrName>ppt_x</p:attrName>
                                        </p:attrNameLst>
                                      </p:cBhvr>
                                      <p:tavLst>
                                        <p:tav tm="0">
                                          <p:val>
                                            <p:strVal val="#ppt_x+.4"/>
                                          </p:val>
                                        </p:tav>
                                        <p:tav tm="100000">
                                          <p:val>
                                            <p:strVal val="#ppt_x"/>
                                          </p:val>
                                        </p:tav>
                                      </p:tavLst>
                                    </p:anim>
                                    <p:anim calcmode="lin" valueType="num">
                                      <p:cBhvr>
                                        <p:cTn id="124" dur="500" decel="50000" fill="hold">
                                          <p:stCondLst>
                                            <p:cond delay="0"/>
                                          </p:stCondLst>
                                        </p:cTn>
                                        <p:tgtEl>
                                          <p:spTgt spid="8">
                                            <p:txEl>
                                              <p:pRg st="9" end="9"/>
                                            </p:txEl>
                                          </p:spTgt>
                                        </p:tgtEl>
                                        <p:attrNameLst>
                                          <p:attrName>ppt_y</p:attrName>
                                        </p:attrNameLst>
                                      </p:cBhvr>
                                      <p:tavLst>
                                        <p:tav tm="0">
                                          <p:val>
                                            <p:strVal val="#ppt_y-.2"/>
                                          </p:val>
                                        </p:tav>
                                        <p:tav tm="100000">
                                          <p:val>
                                            <p:strVal val="#ppt_y+.1"/>
                                          </p:val>
                                        </p:tav>
                                      </p:tavLst>
                                    </p:anim>
                                    <p:anim calcmode="lin" valueType="num">
                                      <p:cBhvr>
                                        <p:cTn id="125" dur="500" accel="50000" fill="hold">
                                          <p:stCondLst>
                                            <p:cond delay="500"/>
                                          </p:stCondLst>
                                        </p:cTn>
                                        <p:tgtEl>
                                          <p:spTgt spid="8">
                                            <p:txEl>
                                              <p:pRg st="9" end="9"/>
                                            </p:txEl>
                                          </p:spTgt>
                                        </p:tgtEl>
                                        <p:attrNameLst>
                                          <p:attrName>ppt_y</p:attrName>
                                        </p:attrNameLst>
                                      </p:cBhvr>
                                      <p:tavLst>
                                        <p:tav tm="0">
                                          <p:val>
                                            <p:strVal val="#ppt_y+.1"/>
                                          </p:val>
                                        </p:tav>
                                        <p:tav tm="100000">
                                          <p:val>
                                            <p:strVal val="#ppt_y"/>
                                          </p:val>
                                        </p:tav>
                                      </p:tavLst>
                                    </p:anim>
                                    <p:animEffect transition="in" filter="fade">
                                      <p:cBhvr>
                                        <p:cTn id="126" dur="1000" decel="50000">
                                          <p:stCondLst>
                                            <p:cond delay="0"/>
                                          </p:stCondLst>
                                        </p:cTn>
                                        <p:tgtEl>
                                          <p:spTgt spid="8">
                                            <p:txEl>
                                              <p:pRg st="9" end="9"/>
                                            </p:txEl>
                                          </p:spTgt>
                                        </p:tgtEl>
                                      </p:cBhvr>
                                    </p:animEffect>
                                  </p:childTnLst>
                                </p:cTn>
                              </p:par>
                            </p:childTnLst>
                          </p:cTn>
                        </p:par>
                        <p:par>
                          <p:cTn id="127" fill="hold" nodeType="withGroup">
                            <p:stCondLst>
                              <p:cond delay="8000"/>
                            </p:stCondLst>
                            <p:childTnLst>
                              <p:par>
                                <p:cTn id="128" presetID="25" presetClass="entr" presetSubtype="0" fill="hold" nodeType="afterEffect">
                                  <p:stCondLst>
                                    <p:cond delay="0"/>
                                  </p:stCondLst>
                                  <p:childTnLst>
                                    <p:set>
                                      <p:cBhvr>
                                        <p:cTn id="129" dur="1" fill="hold">
                                          <p:stCondLst>
                                            <p:cond delay="0"/>
                                          </p:stCondLst>
                                        </p:cTn>
                                        <p:tgtEl>
                                          <p:spTgt spid="8">
                                            <p:txEl>
                                              <p:pRg st="10" end="10"/>
                                            </p:txEl>
                                          </p:spTgt>
                                        </p:tgtEl>
                                        <p:attrNameLst>
                                          <p:attrName>style.visibility</p:attrName>
                                        </p:attrNameLst>
                                      </p:cBhvr>
                                      <p:to>
                                        <p:strVal val="visible"/>
                                      </p:to>
                                    </p:set>
                                    <p:anim calcmode="lin" valueType="num">
                                      <p:cBhvr>
                                        <p:cTn id="130" dur="500" decel="50000" fill="hold">
                                          <p:stCondLst>
                                            <p:cond delay="0"/>
                                          </p:stCondLst>
                                        </p:cTn>
                                        <p:tgtEl>
                                          <p:spTgt spid="8">
                                            <p:txEl>
                                              <p:pRg st="10" end="10"/>
                                            </p:txEl>
                                          </p:spTgt>
                                        </p:tgtEl>
                                        <p:attrNameLst>
                                          <p:attrName>style.rotation</p:attrName>
                                        </p:attrNameLst>
                                      </p:cBhvr>
                                      <p:tavLst>
                                        <p:tav tm="0">
                                          <p:val>
                                            <p:fltVal val="-90"/>
                                          </p:val>
                                        </p:tav>
                                        <p:tav tm="100000">
                                          <p:val>
                                            <p:fltVal val="0"/>
                                          </p:val>
                                        </p:tav>
                                      </p:tavLst>
                                    </p:anim>
                                    <p:anim calcmode="lin" valueType="num">
                                      <p:cBhvr>
                                        <p:cTn id="131" dur="500" decel="50000" fill="hold">
                                          <p:stCondLst>
                                            <p:cond delay="0"/>
                                          </p:stCondLst>
                                        </p:cTn>
                                        <p:tgtEl>
                                          <p:spTgt spid="8">
                                            <p:txEl>
                                              <p:pRg st="10" end="10"/>
                                            </p:txEl>
                                          </p:spTgt>
                                        </p:tgtEl>
                                        <p:attrNameLst>
                                          <p:attrName>ppt_w</p:attrName>
                                        </p:attrNameLst>
                                      </p:cBhvr>
                                      <p:tavLst>
                                        <p:tav tm="0">
                                          <p:val>
                                            <p:strVal val="#ppt_w"/>
                                          </p:val>
                                        </p:tav>
                                        <p:tav tm="100000">
                                          <p:val>
                                            <p:strVal val="#ppt_w*.05"/>
                                          </p:val>
                                        </p:tav>
                                      </p:tavLst>
                                    </p:anim>
                                    <p:anim calcmode="lin" valueType="num">
                                      <p:cBhvr>
                                        <p:cTn id="132" dur="500" accel="50000" fill="hold">
                                          <p:stCondLst>
                                            <p:cond delay="500"/>
                                          </p:stCondLst>
                                        </p:cTn>
                                        <p:tgtEl>
                                          <p:spTgt spid="8">
                                            <p:txEl>
                                              <p:pRg st="10" end="10"/>
                                            </p:txEl>
                                          </p:spTgt>
                                        </p:tgtEl>
                                        <p:attrNameLst>
                                          <p:attrName>ppt_w</p:attrName>
                                        </p:attrNameLst>
                                      </p:cBhvr>
                                      <p:tavLst>
                                        <p:tav tm="0">
                                          <p:val>
                                            <p:strVal val="#ppt_w*.05"/>
                                          </p:val>
                                        </p:tav>
                                        <p:tav tm="100000">
                                          <p:val>
                                            <p:strVal val="#ppt_w"/>
                                          </p:val>
                                        </p:tav>
                                      </p:tavLst>
                                    </p:anim>
                                    <p:anim calcmode="lin" valueType="num">
                                      <p:cBhvr>
                                        <p:cTn id="133" dur="1000" fill="hold"/>
                                        <p:tgtEl>
                                          <p:spTgt spid="8">
                                            <p:txEl>
                                              <p:pRg st="10" end="10"/>
                                            </p:txEl>
                                          </p:spTgt>
                                        </p:tgtEl>
                                        <p:attrNameLst>
                                          <p:attrName>ppt_h</p:attrName>
                                        </p:attrNameLst>
                                      </p:cBhvr>
                                      <p:tavLst>
                                        <p:tav tm="0">
                                          <p:val>
                                            <p:strVal val="#ppt_h"/>
                                          </p:val>
                                        </p:tav>
                                        <p:tav tm="100000">
                                          <p:val>
                                            <p:strVal val="#ppt_h"/>
                                          </p:val>
                                        </p:tav>
                                      </p:tavLst>
                                    </p:anim>
                                    <p:anim calcmode="lin" valueType="num">
                                      <p:cBhvr>
                                        <p:cTn id="134" dur="500" decel="50000" fill="hold">
                                          <p:stCondLst>
                                            <p:cond delay="0"/>
                                          </p:stCondLst>
                                        </p:cTn>
                                        <p:tgtEl>
                                          <p:spTgt spid="8">
                                            <p:txEl>
                                              <p:pRg st="10" end="10"/>
                                            </p:txEl>
                                          </p:spTgt>
                                        </p:tgtEl>
                                        <p:attrNameLst>
                                          <p:attrName>ppt_x</p:attrName>
                                        </p:attrNameLst>
                                      </p:cBhvr>
                                      <p:tavLst>
                                        <p:tav tm="0">
                                          <p:val>
                                            <p:strVal val="#ppt_x+.4"/>
                                          </p:val>
                                        </p:tav>
                                        <p:tav tm="100000">
                                          <p:val>
                                            <p:strVal val="#ppt_x"/>
                                          </p:val>
                                        </p:tav>
                                      </p:tavLst>
                                    </p:anim>
                                    <p:anim calcmode="lin" valueType="num">
                                      <p:cBhvr>
                                        <p:cTn id="135" dur="500" decel="50000" fill="hold">
                                          <p:stCondLst>
                                            <p:cond delay="0"/>
                                          </p:stCondLst>
                                        </p:cTn>
                                        <p:tgtEl>
                                          <p:spTgt spid="8">
                                            <p:txEl>
                                              <p:pRg st="10" end="10"/>
                                            </p:txEl>
                                          </p:spTgt>
                                        </p:tgtEl>
                                        <p:attrNameLst>
                                          <p:attrName>ppt_y</p:attrName>
                                        </p:attrNameLst>
                                      </p:cBhvr>
                                      <p:tavLst>
                                        <p:tav tm="0">
                                          <p:val>
                                            <p:strVal val="#ppt_y-.2"/>
                                          </p:val>
                                        </p:tav>
                                        <p:tav tm="100000">
                                          <p:val>
                                            <p:strVal val="#ppt_y+.1"/>
                                          </p:val>
                                        </p:tav>
                                      </p:tavLst>
                                    </p:anim>
                                    <p:anim calcmode="lin" valueType="num">
                                      <p:cBhvr>
                                        <p:cTn id="136" dur="500" accel="50000" fill="hold">
                                          <p:stCondLst>
                                            <p:cond delay="500"/>
                                          </p:stCondLst>
                                        </p:cTn>
                                        <p:tgtEl>
                                          <p:spTgt spid="8">
                                            <p:txEl>
                                              <p:pRg st="10" end="10"/>
                                            </p:txEl>
                                          </p:spTgt>
                                        </p:tgtEl>
                                        <p:attrNameLst>
                                          <p:attrName>ppt_y</p:attrName>
                                        </p:attrNameLst>
                                      </p:cBhvr>
                                      <p:tavLst>
                                        <p:tav tm="0">
                                          <p:val>
                                            <p:strVal val="#ppt_y+.1"/>
                                          </p:val>
                                        </p:tav>
                                        <p:tav tm="100000">
                                          <p:val>
                                            <p:strVal val="#ppt_y"/>
                                          </p:val>
                                        </p:tav>
                                      </p:tavLst>
                                    </p:anim>
                                    <p:animEffect transition="in" filter="fade">
                                      <p:cBhvr>
                                        <p:cTn id="137" dur="1000" decel="50000">
                                          <p:stCondLst>
                                            <p:cond delay="0"/>
                                          </p:stCondLst>
                                        </p:cTn>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514475"/>
            <a:ext cx="4067175" cy="4308475"/>
          </a:xfrm>
          <a:prstGeom prst="rect">
            <a:avLst/>
          </a:prstGeom>
          <a:noFill/>
        </p:spPr>
        <p:txBody>
          <a:bodyPr>
            <a:spAutoFit/>
          </a:bodyPr>
          <a:lstStyle/>
          <a:p>
            <a:pPr>
              <a:spcAft>
                <a:spcPts val="600"/>
              </a:spcAft>
              <a:defRPr/>
            </a:pPr>
            <a:r>
              <a:rPr lang="en-GB" sz="2400" b="1" dirty="0">
                <a:solidFill>
                  <a:schemeClr val="accent4"/>
                </a:solidFill>
                <a:latin typeface="Arial" charset="0"/>
                <a:cs typeface="+mn-cs"/>
              </a:rPr>
              <a:t>Site supervisor</a:t>
            </a:r>
            <a:endParaRPr lang="en-GB" sz="2400" dirty="0">
              <a:solidFill>
                <a:schemeClr val="accent4"/>
              </a:solidFill>
              <a:latin typeface="Arial" charset="0"/>
              <a:cs typeface="+mn-cs"/>
            </a:endParaRPr>
          </a:p>
          <a:p>
            <a:pPr>
              <a:spcAft>
                <a:spcPts val="600"/>
              </a:spcAft>
              <a:defRPr/>
            </a:pPr>
            <a:r>
              <a:rPr lang="en-GB" sz="2400" dirty="0">
                <a:solidFill>
                  <a:schemeClr val="accent4"/>
                </a:solidFill>
                <a:latin typeface="Arial" charset="0"/>
                <a:cs typeface="+mn-cs"/>
              </a:rPr>
              <a:t>Also referred to as the construction manager, the site supervisor is the building contractor’s main representative on site and is responsible for the day to day running of the site, including budgets, hiring, deliveries and construction duties.</a:t>
            </a:r>
          </a:p>
        </p:txBody>
      </p:sp>
      <p:pic>
        <p:nvPicPr>
          <p:cNvPr id="6" name="Picture 5" descr="01 Site Superviso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338263"/>
            <a:ext cx="4932363" cy="50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1331913" y="0"/>
            <a:ext cx="83883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Construction team members </a:t>
            </a:r>
          </a:p>
        </p:txBody>
      </p:sp>
      <p:sp>
        <p:nvSpPr>
          <p:cNvPr id="6149"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par>
                          <p:cTn id="27" fill="hold" nodeType="afterGroup">
                            <p:stCondLst>
                              <p:cond delay="1000"/>
                            </p:stCondLst>
                            <p:childTnLst>
                              <p:par>
                                <p:cTn id="28" presetID="35"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2000"/>
                                        <p:tgtEl>
                                          <p:spTgt spid="6"/>
                                        </p:tgtEl>
                                      </p:cBhvr>
                                    </p:animEffect>
                                    <p:anim calcmode="lin" valueType="num">
                                      <p:cBhvr>
                                        <p:cTn id="31" dur="2000" fill="hold"/>
                                        <p:tgtEl>
                                          <p:spTgt spid="6"/>
                                        </p:tgtEl>
                                        <p:attrNameLst>
                                          <p:attrName>style.rotation</p:attrName>
                                        </p:attrNameLst>
                                      </p:cBhvr>
                                      <p:tavLst>
                                        <p:tav tm="0">
                                          <p:val>
                                            <p:fltVal val="720"/>
                                          </p:val>
                                        </p:tav>
                                        <p:tav tm="100000">
                                          <p:val>
                                            <p:fltVal val="0"/>
                                          </p:val>
                                        </p:tav>
                                      </p:tavLst>
                                    </p:anim>
                                    <p:anim calcmode="lin" valueType="num">
                                      <p:cBhvr>
                                        <p:cTn id="32" dur="2000" fill="hold"/>
                                        <p:tgtEl>
                                          <p:spTgt spid="6"/>
                                        </p:tgtEl>
                                        <p:attrNameLst>
                                          <p:attrName>ppt_h</p:attrName>
                                        </p:attrNameLst>
                                      </p:cBhvr>
                                      <p:tavLst>
                                        <p:tav tm="0">
                                          <p:val>
                                            <p:fltVal val="0"/>
                                          </p:val>
                                        </p:tav>
                                        <p:tav tm="100000">
                                          <p:val>
                                            <p:strVal val="#ppt_h"/>
                                          </p:val>
                                        </p:tav>
                                      </p:tavLst>
                                    </p:anim>
                                    <p:anim calcmode="lin" valueType="num">
                                      <p:cBhvr>
                                        <p:cTn id="33" dur="2000" fill="hold"/>
                                        <p:tgtEl>
                                          <p:spTgt spid="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288" y="1262063"/>
            <a:ext cx="4068762" cy="5370512"/>
          </a:xfrm>
          <a:prstGeom prst="rect">
            <a:avLst/>
          </a:prstGeom>
          <a:noFill/>
        </p:spPr>
        <p:txBody>
          <a:bodyPr>
            <a:spAutoFit/>
          </a:bodyPr>
          <a:lstStyle/>
          <a:p>
            <a:pPr>
              <a:spcAft>
                <a:spcPts val="600"/>
              </a:spcAft>
              <a:defRPr/>
            </a:pPr>
            <a:r>
              <a:rPr lang="en-GB" sz="2200" b="1" dirty="0">
                <a:solidFill>
                  <a:schemeClr val="accent4"/>
                </a:solidFill>
                <a:latin typeface="Arial" charset="0"/>
                <a:cs typeface="+mn-cs"/>
              </a:rPr>
              <a:t>Trade supervisor</a:t>
            </a:r>
            <a:endParaRPr lang="en-GB" sz="2200" dirty="0">
              <a:solidFill>
                <a:schemeClr val="accent4"/>
              </a:solidFill>
              <a:latin typeface="Arial" charset="0"/>
              <a:cs typeface="+mn-cs"/>
            </a:endParaRPr>
          </a:p>
          <a:p>
            <a:pPr>
              <a:spcAft>
                <a:spcPts val="600"/>
              </a:spcAft>
              <a:defRPr/>
            </a:pPr>
            <a:r>
              <a:rPr lang="en-GB" sz="2200" dirty="0">
                <a:solidFill>
                  <a:schemeClr val="accent4"/>
                </a:solidFill>
                <a:latin typeface="Arial" charset="0"/>
                <a:cs typeface="+mn-cs"/>
              </a:rPr>
              <a:t>Each of the different trades will have their own supervisor, who is responsible for the running of their part of the contract.</a:t>
            </a:r>
          </a:p>
          <a:p>
            <a:pPr marL="531813" indent="-531813">
              <a:spcAft>
                <a:spcPts val="600"/>
              </a:spcAft>
              <a:buFont typeface="Arial" pitchFamily="34" charset="0"/>
              <a:buChar char="•"/>
              <a:defRPr/>
            </a:pPr>
            <a:r>
              <a:rPr lang="en-GB" sz="2200" dirty="0">
                <a:solidFill>
                  <a:schemeClr val="accent4"/>
                </a:solidFill>
                <a:latin typeface="Arial" charset="0"/>
                <a:cs typeface="+mn-cs"/>
              </a:rPr>
              <a:t>Allocation of duties.</a:t>
            </a:r>
          </a:p>
          <a:p>
            <a:pPr marL="531813" indent="-531813">
              <a:spcAft>
                <a:spcPts val="600"/>
              </a:spcAft>
              <a:buFont typeface="Arial" pitchFamily="34" charset="0"/>
              <a:buChar char="•"/>
              <a:defRPr/>
            </a:pPr>
            <a:r>
              <a:rPr lang="en-GB" sz="2200" dirty="0">
                <a:solidFill>
                  <a:schemeClr val="accent4"/>
                </a:solidFill>
                <a:latin typeface="Arial" charset="0"/>
                <a:cs typeface="+mn-cs"/>
              </a:rPr>
              <a:t>Coordination with other trades.</a:t>
            </a:r>
          </a:p>
          <a:p>
            <a:pPr marL="531813" indent="-531813">
              <a:spcAft>
                <a:spcPts val="600"/>
              </a:spcAft>
              <a:buFont typeface="Arial" pitchFamily="34" charset="0"/>
              <a:buChar char="•"/>
              <a:defRPr/>
            </a:pPr>
            <a:r>
              <a:rPr lang="en-GB" sz="2200" dirty="0">
                <a:solidFill>
                  <a:schemeClr val="accent4"/>
                </a:solidFill>
                <a:latin typeface="Arial" charset="0"/>
                <a:cs typeface="+mn-cs"/>
              </a:rPr>
              <a:t>Attendance records.</a:t>
            </a:r>
          </a:p>
          <a:p>
            <a:pPr marL="531813" indent="-531813">
              <a:spcAft>
                <a:spcPts val="600"/>
              </a:spcAft>
              <a:buFont typeface="Arial" pitchFamily="34" charset="0"/>
              <a:buChar char="•"/>
              <a:defRPr/>
            </a:pPr>
            <a:r>
              <a:rPr lang="en-GB" sz="2200" dirty="0">
                <a:solidFill>
                  <a:schemeClr val="accent4"/>
                </a:solidFill>
                <a:latin typeface="Arial" charset="0"/>
                <a:cs typeface="+mn-cs"/>
              </a:rPr>
              <a:t>Explaining and enforcing regulations.</a:t>
            </a:r>
          </a:p>
          <a:p>
            <a:pPr marL="531813" indent="-531813">
              <a:spcAft>
                <a:spcPts val="600"/>
              </a:spcAft>
              <a:buFont typeface="Arial" pitchFamily="34" charset="0"/>
              <a:buChar char="•"/>
              <a:defRPr/>
            </a:pPr>
            <a:r>
              <a:rPr lang="en-GB" sz="2200" dirty="0">
                <a:solidFill>
                  <a:schemeClr val="accent4"/>
                </a:solidFill>
                <a:latin typeface="Arial" charset="0"/>
                <a:cs typeface="+mn-cs"/>
              </a:rPr>
              <a:t>Overseeing workforce.</a:t>
            </a:r>
          </a:p>
          <a:p>
            <a:pPr marL="531813" indent="-531813">
              <a:spcAft>
                <a:spcPts val="600"/>
              </a:spcAft>
              <a:buFont typeface="Arial" pitchFamily="34" charset="0"/>
              <a:buChar char="•"/>
              <a:defRPr/>
            </a:pPr>
            <a:r>
              <a:rPr lang="en-GB" sz="2200" dirty="0">
                <a:solidFill>
                  <a:schemeClr val="accent4"/>
                </a:solidFill>
                <a:latin typeface="Arial" charset="0"/>
                <a:cs typeface="+mn-cs"/>
              </a:rPr>
              <a:t>Resolving problems and grievances.</a:t>
            </a:r>
          </a:p>
        </p:txBody>
      </p:sp>
      <p:pic>
        <p:nvPicPr>
          <p:cNvPr id="5" name="Picture 4" descr="02 Trade Superviso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83050" y="1733550"/>
            <a:ext cx="4859338"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1331913" y="0"/>
            <a:ext cx="83883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Construction team members </a:t>
            </a:r>
          </a:p>
        </p:txBody>
      </p:sp>
      <p:sp>
        <p:nvSpPr>
          <p:cNvPr id="7173"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par>
                          <p:cTn id="27" fill="hold" nodeType="afterGroup">
                            <p:stCondLst>
                              <p:cond delay="1000"/>
                            </p:stCondLst>
                            <p:childTnLst>
                              <p:par>
                                <p:cTn id="28" presetID="35"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000"/>
                                        <p:tgtEl>
                                          <p:spTgt spid="5"/>
                                        </p:tgtEl>
                                      </p:cBhvr>
                                    </p:animEffect>
                                    <p:anim calcmode="lin" valueType="num">
                                      <p:cBhvr>
                                        <p:cTn id="31" dur="2000" fill="hold"/>
                                        <p:tgtEl>
                                          <p:spTgt spid="5"/>
                                        </p:tgtEl>
                                        <p:attrNameLst>
                                          <p:attrName>style.rotation</p:attrName>
                                        </p:attrNameLst>
                                      </p:cBhvr>
                                      <p:tavLst>
                                        <p:tav tm="0">
                                          <p:val>
                                            <p:fltVal val="720"/>
                                          </p:val>
                                        </p:tav>
                                        <p:tav tm="100000">
                                          <p:val>
                                            <p:fltVal val="0"/>
                                          </p:val>
                                        </p:tav>
                                      </p:tavLst>
                                    </p:anim>
                                    <p:anim calcmode="lin" valueType="num">
                                      <p:cBhvr>
                                        <p:cTn id="32" dur="2000" fill="hold"/>
                                        <p:tgtEl>
                                          <p:spTgt spid="5"/>
                                        </p:tgtEl>
                                        <p:attrNameLst>
                                          <p:attrName>ppt_h</p:attrName>
                                        </p:attrNameLst>
                                      </p:cBhvr>
                                      <p:tavLst>
                                        <p:tav tm="0">
                                          <p:val>
                                            <p:fltVal val="0"/>
                                          </p:val>
                                        </p:tav>
                                        <p:tav tm="100000">
                                          <p:val>
                                            <p:strVal val="#ppt_h"/>
                                          </p:val>
                                        </p:tav>
                                      </p:tavLst>
                                    </p:anim>
                                    <p:anim calcmode="lin" valueType="num">
                                      <p:cBhvr>
                                        <p:cTn id="33" dur="2000" fill="hold"/>
                                        <p:tgtEl>
                                          <p:spTgt spid="5"/>
                                        </p:tgtEl>
                                        <p:attrNameLst>
                                          <p:attrName>ppt_w</p:attrName>
                                        </p:attrNameLst>
                                      </p:cBhvr>
                                      <p:tavLst>
                                        <p:tav tm="0">
                                          <p:val>
                                            <p:fltVal val="0"/>
                                          </p:val>
                                        </p:tav>
                                        <p:tav tm="100000">
                                          <p:val>
                                            <p:strVal val="#ppt_w"/>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5" presetClass="entr" presetSubtype="0" fill="hold"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 calcmode="lin" valueType="num">
                                      <p:cBhvr>
                                        <p:cTn id="38"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41"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5" presetClass="entr" presetSubtype="0" fill="hold" nodeType="clickEffect">
                                  <p:stCondLst>
                                    <p:cond delay="0"/>
                                  </p:stCondLst>
                                  <p:childTnLst>
                                    <p:set>
                                      <p:cBhvr>
                                        <p:cTn id="49" dur="1" fill="hold">
                                          <p:stCondLst>
                                            <p:cond delay="0"/>
                                          </p:stCondLst>
                                        </p:cTn>
                                        <p:tgtEl>
                                          <p:spTgt spid="7">
                                            <p:txEl>
                                              <p:pRg st="3" end="3"/>
                                            </p:txEl>
                                          </p:spTgt>
                                        </p:tgtEl>
                                        <p:attrNameLst>
                                          <p:attrName>style.visibility</p:attrName>
                                        </p:attrNameLst>
                                      </p:cBhvr>
                                      <p:to>
                                        <p:strVal val="visible"/>
                                      </p:to>
                                    </p:set>
                                    <p:anim calcmode="lin" valueType="num">
                                      <p:cBhvr>
                                        <p:cTn id="50"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51"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52"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53"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54"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55"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56"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7" dur="1000" decel="50000">
                                          <p:stCondLst>
                                            <p:cond delay="0"/>
                                          </p:stCondLst>
                                        </p:cTn>
                                        <p:tgtEl>
                                          <p:spTgt spid="7">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5" presetClass="entr" presetSubtype="0" fill="hold" nodeType="clickEffect">
                                  <p:stCondLst>
                                    <p:cond delay="0"/>
                                  </p:stCondLst>
                                  <p:childTnLst>
                                    <p:set>
                                      <p:cBhvr>
                                        <p:cTn id="61" dur="1" fill="hold">
                                          <p:stCondLst>
                                            <p:cond delay="0"/>
                                          </p:stCondLst>
                                        </p:cTn>
                                        <p:tgtEl>
                                          <p:spTgt spid="7">
                                            <p:txEl>
                                              <p:pRg st="4" end="4"/>
                                            </p:txEl>
                                          </p:spTgt>
                                        </p:tgtEl>
                                        <p:attrNameLst>
                                          <p:attrName>style.visibility</p:attrName>
                                        </p:attrNameLst>
                                      </p:cBhvr>
                                      <p:to>
                                        <p:strVal val="visible"/>
                                      </p:to>
                                    </p:set>
                                    <p:anim calcmode="lin" valueType="num">
                                      <p:cBhvr>
                                        <p:cTn id="62" dur="500" decel="50000" fill="hold">
                                          <p:stCondLst>
                                            <p:cond delay="0"/>
                                          </p:stCondLst>
                                        </p:cTn>
                                        <p:tgtEl>
                                          <p:spTgt spid="7">
                                            <p:txEl>
                                              <p:pRg st="4" end="4"/>
                                            </p:txEl>
                                          </p:spTgt>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7">
                                            <p:txEl>
                                              <p:pRg st="4" end="4"/>
                                            </p:txEl>
                                          </p:spTgt>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7">
                                            <p:txEl>
                                              <p:pRg st="4" end="4"/>
                                            </p:txEl>
                                          </p:spTgt>
                                        </p:tgtEl>
                                        <p:attrNameLst>
                                          <p:attrName>ppt_w</p:attrName>
                                        </p:attrNameLst>
                                      </p:cBhvr>
                                      <p:tavLst>
                                        <p:tav tm="0">
                                          <p:val>
                                            <p:strVal val="#ppt_w*.05"/>
                                          </p:val>
                                        </p:tav>
                                        <p:tav tm="100000">
                                          <p:val>
                                            <p:strVal val="#ppt_w"/>
                                          </p:val>
                                        </p:tav>
                                      </p:tavLst>
                                    </p:anim>
                                    <p:anim calcmode="lin" valueType="num">
                                      <p:cBhvr>
                                        <p:cTn id="65" dur="1000" fill="hold"/>
                                        <p:tgtEl>
                                          <p:spTgt spid="7">
                                            <p:txEl>
                                              <p:pRg st="4" end="4"/>
                                            </p:txEl>
                                          </p:spTgt>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7">
                                            <p:txEl>
                                              <p:pRg st="4" end="4"/>
                                            </p:txEl>
                                          </p:spTgt>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7">
                                            <p:txEl>
                                              <p:pRg st="4" end="4"/>
                                            </p:txEl>
                                          </p:spTgt>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7">
                                            <p:txEl>
                                              <p:pRg st="4" end="4"/>
                                            </p:txEl>
                                          </p:spTgt>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7">
                                            <p:txEl>
                                              <p:pRg st="4" end="4"/>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5" presetClass="entr" presetSubtype="0" fill="hold" nodeType="clickEffect">
                                  <p:stCondLst>
                                    <p:cond delay="0"/>
                                  </p:stCondLst>
                                  <p:childTnLst>
                                    <p:set>
                                      <p:cBhvr>
                                        <p:cTn id="73" dur="1" fill="hold">
                                          <p:stCondLst>
                                            <p:cond delay="0"/>
                                          </p:stCondLst>
                                        </p:cTn>
                                        <p:tgtEl>
                                          <p:spTgt spid="7">
                                            <p:txEl>
                                              <p:pRg st="5" end="5"/>
                                            </p:txEl>
                                          </p:spTgt>
                                        </p:tgtEl>
                                        <p:attrNameLst>
                                          <p:attrName>style.visibility</p:attrName>
                                        </p:attrNameLst>
                                      </p:cBhvr>
                                      <p:to>
                                        <p:strVal val="visible"/>
                                      </p:to>
                                    </p:set>
                                    <p:anim calcmode="lin" valueType="num">
                                      <p:cBhvr>
                                        <p:cTn id="74" dur="500" decel="50000" fill="hold">
                                          <p:stCondLst>
                                            <p:cond delay="0"/>
                                          </p:stCondLst>
                                        </p:cTn>
                                        <p:tgtEl>
                                          <p:spTgt spid="7">
                                            <p:txEl>
                                              <p:pRg st="5" end="5"/>
                                            </p:txEl>
                                          </p:spTgt>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7">
                                            <p:txEl>
                                              <p:pRg st="5" end="5"/>
                                            </p:txEl>
                                          </p:spTgt>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7">
                                            <p:txEl>
                                              <p:pRg st="5" end="5"/>
                                            </p:txEl>
                                          </p:spTgt>
                                        </p:tgtEl>
                                        <p:attrNameLst>
                                          <p:attrName>ppt_w</p:attrName>
                                        </p:attrNameLst>
                                      </p:cBhvr>
                                      <p:tavLst>
                                        <p:tav tm="0">
                                          <p:val>
                                            <p:strVal val="#ppt_w*.05"/>
                                          </p:val>
                                        </p:tav>
                                        <p:tav tm="100000">
                                          <p:val>
                                            <p:strVal val="#ppt_w"/>
                                          </p:val>
                                        </p:tav>
                                      </p:tavLst>
                                    </p:anim>
                                    <p:anim calcmode="lin" valueType="num">
                                      <p:cBhvr>
                                        <p:cTn id="77" dur="1000" fill="hold"/>
                                        <p:tgtEl>
                                          <p:spTgt spid="7">
                                            <p:txEl>
                                              <p:pRg st="5" end="5"/>
                                            </p:txEl>
                                          </p:spTgt>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7">
                                            <p:txEl>
                                              <p:pRg st="5" end="5"/>
                                            </p:txEl>
                                          </p:spTgt>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7">
                                            <p:txEl>
                                              <p:pRg st="5" end="5"/>
                                            </p:txEl>
                                          </p:spTgt>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7">
                                            <p:txEl>
                                              <p:pRg st="5" end="5"/>
                                            </p:txEl>
                                          </p:spTgt>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7">
                                            <p:txEl>
                                              <p:pRg st="5" end="5"/>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5" presetClass="entr" presetSubtype="0" fill="hold" nodeType="clickEffect">
                                  <p:stCondLst>
                                    <p:cond delay="0"/>
                                  </p:stCondLst>
                                  <p:childTnLst>
                                    <p:set>
                                      <p:cBhvr>
                                        <p:cTn id="85" dur="1" fill="hold">
                                          <p:stCondLst>
                                            <p:cond delay="0"/>
                                          </p:stCondLst>
                                        </p:cTn>
                                        <p:tgtEl>
                                          <p:spTgt spid="7">
                                            <p:txEl>
                                              <p:pRg st="6" end="6"/>
                                            </p:txEl>
                                          </p:spTgt>
                                        </p:tgtEl>
                                        <p:attrNameLst>
                                          <p:attrName>style.visibility</p:attrName>
                                        </p:attrNameLst>
                                      </p:cBhvr>
                                      <p:to>
                                        <p:strVal val="visible"/>
                                      </p:to>
                                    </p:set>
                                    <p:anim calcmode="lin" valueType="num">
                                      <p:cBhvr>
                                        <p:cTn id="86" dur="500" decel="50000" fill="hold">
                                          <p:stCondLst>
                                            <p:cond delay="0"/>
                                          </p:stCondLst>
                                        </p:cTn>
                                        <p:tgtEl>
                                          <p:spTgt spid="7">
                                            <p:txEl>
                                              <p:pRg st="6" end="6"/>
                                            </p:txEl>
                                          </p:spTgt>
                                        </p:tgtEl>
                                        <p:attrNameLst>
                                          <p:attrName>style.rotation</p:attrName>
                                        </p:attrNameLst>
                                      </p:cBhvr>
                                      <p:tavLst>
                                        <p:tav tm="0">
                                          <p:val>
                                            <p:fltVal val="-90"/>
                                          </p:val>
                                        </p:tav>
                                        <p:tav tm="100000">
                                          <p:val>
                                            <p:fltVal val="0"/>
                                          </p:val>
                                        </p:tav>
                                      </p:tavLst>
                                    </p:anim>
                                    <p:anim calcmode="lin" valueType="num">
                                      <p:cBhvr>
                                        <p:cTn id="87" dur="500" decel="50000" fill="hold">
                                          <p:stCondLst>
                                            <p:cond delay="0"/>
                                          </p:stCondLst>
                                        </p:cTn>
                                        <p:tgtEl>
                                          <p:spTgt spid="7">
                                            <p:txEl>
                                              <p:pRg st="6" end="6"/>
                                            </p:txEl>
                                          </p:spTgt>
                                        </p:tgtEl>
                                        <p:attrNameLst>
                                          <p:attrName>ppt_w</p:attrName>
                                        </p:attrNameLst>
                                      </p:cBhvr>
                                      <p:tavLst>
                                        <p:tav tm="0">
                                          <p:val>
                                            <p:strVal val="#ppt_w"/>
                                          </p:val>
                                        </p:tav>
                                        <p:tav tm="100000">
                                          <p:val>
                                            <p:strVal val="#ppt_w*.05"/>
                                          </p:val>
                                        </p:tav>
                                      </p:tavLst>
                                    </p:anim>
                                    <p:anim calcmode="lin" valueType="num">
                                      <p:cBhvr>
                                        <p:cTn id="88" dur="500" accel="50000" fill="hold">
                                          <p:stCondLst>
                                            <p:cond delay="500"/>
                                          </p:stCondLst>
                                        </p:cTn>
                                        <p:tgtEl>
                                          <p:spTgt spid="7">
                                            <p:txEl>
                                              <p:pRg st="6" end="6"/>
                                            </p:txEl>
                                          </p:spTgt>
                                        </p:tgtEl>
                                        <p:attrNameLst>
                                          <p:attrName>ppt_w</p:attrName>
                                        </p:attrNameLst>
                                      </p:cBhvr>
                                      <p:tavLst>
                                        <p:tav tm="0">
                                          <p:val>
                                            <p:strVal val="#ppt_w*.05"/>
                                          </p:val>
                                        </p:tav>
                                        <p:tav tm="100000">
                                          <p:val>
                                            <p:strVal val="#ppt_w"/>
                                          </p:val>
                                        </p:tav>
                                      </p:tavLst>
                                    </p:anim>
                                    <p:anim calcmode="lin" valueType="num">
                                      <p:cBhvr>
                                        <p:cTn id="89" dur="1000" fill="hold"/>
                                        <p:tgtEl>
                                          <p:spTgt spid="7">
                                            <p:txEl>
                                              <p:pRg st="6" end="6"/>
                                            </p:txEl>
                                          </p:spTgt>
                                        </p:tgtEl>
                                        <p:attrNameLst>
                                          <p:attrName>ppt_h</p:attrName>
                                        </p:attrNameLst>
                                      </p:cBhvr>
                                      <p:tavLst>
                                        <p:tav tm="0">
                                          <p:val>
                                            <p:strVal val="#ppt_h"/>
                                          </p:val>
                                        </p:tav>
                                        <p:tav tm="100000">
                                          <p:val>
                                            <p:strVal val="#ppt_h"/>
                                          </p:val>
                                        </p:tav>
                                      </p:tavLst>
                                    </p:anim>
                                    <p:anim calcmode="lin" valueType="num">
                                      <p:cBhvr>
                                        <p:cTn id="90" dur="500" decel="50000" fill="hold">
                                          <p:stCondLst>
                                            <p:cond delay="0"/>
                                          </p:stCondLst>
                                        </p:cTn>
                                        <p:tgtEl>
                                          <p:spTgt spid="7">
                                            <p:txEl>
                                              <p:pRg st="6" end="6"/>
                                            </p:txEl>
                                          </p:spTgt>
                                        </p:tgtEl>
                                        <p:attrNameLst>
                                          <p:attrName>ppt_x</p:attrName>
                                        </p:attrNameLst>
                                      </p:cBhvr>
                                      <p:tavLst>
                                        <p:tav tm="0">
                                          <p:val>
                                            <p:strVal val="#ppt_x+.4"/>
                                          </p:val>
                                        </p:tav>
                                        <p:tav tm="100000">
                                          <p:val>
                                            <p:strVal val="#ppt_x"/>
                                          </p:val>
                                        </p:tav>
                                      </p:tavLst>
                                    </p:anim>
                                    <p:anim calcmode="lin" valueType="num">
                                      <p:cBhvr>
                                        <p:cTn id="91" dur="500" decel="50000" fill="hold">
                                          <p:stCondLst>
                                            <p:cond delay="0"/>
                                          </p:stCondLst>
                                        </p:cTn>
                                        <p:tgtEl>
                                          <p:spTgt spid="7">
                                            <p:txEl>
                                              <p:pRg st="6" end="6"/>
                                            </p:txEl>
                                          </p:spTgt>
                                        </p:tgtEl>
                                        <p:attrNameLst>
                                          <p:attrName>ppt_y</p:attrName>
                                        </p:attrNameLst>
                                      </p:cBhvr>
                                      <p:tavLst>
                                        <p:tav tm="0">
                                          <p:val>
                                            <p:strVal val="#ppt_y-.2"/>
                                          </p:val>
                                        </p:tav>
                                        <p:tav tm="100000">
                                          <p:val>
                                            <p:strVal val="#ppt_y+.1"/>
                                          </p:val>
                                        </p:tav>
                                      </p:tavLst>
                                    </p:anim>
                                    <p:anim calcmode="lin" valueType="num">
                                      <p:cBhvr>
                                        <p:cTn id="92" dur="500" accel="50000" fill="hold">
                                          <p:stCondLst>
                                            <p:cond delay="500"/>
                                          </p:stCondLst>
                                        </p:cTn>
                                        <p:tgtEl>
                                          <p:spTgt spid="7">
                                            <p:txEl>
                                              <p:pRg st="6" end="6"/>
                                            </p:txEl>
                                          </p:spTgt>
                                        </p:tgtEl>
                                        <p:attrNameLst>
                                          <p:attrName>ppt_y</p:attrName>
                                        </p:attrNameLst>
                                      </p:cBhvr>
                                      <p:tavLst>
                                        <p:tav tm="0">
                                          <p:val>
                                            <p:strVal val="#ppt_y+.1"/>
                                          </p:val>
                                        </p:tav>
                                        <p:tav tm="100000">
                                          <p:val>
                                            <p:strVal val="#ppt_y"/>
                                          </p:val>
                                        </p:tav>
                                      </p:tavLst>
                                    </p:anim>
                                    <p:animEffect transition="in" filter="fade">
                                      <p:cBhvr>
                                        <p:cTn id="93" dur="1000" decel="50000">
                                          <p:stCondLst>
                                            <p:cond delay="0"/>
                                          </p:stCondLst>
                                        </p:cTn>
                                        <p:tgtEl>
                                          <p:spTgt spid="7">
                                            <p:txEl>
                                              <p:pRg st="6" end="6"/>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5" presetClass="entr" presetSubtype="0" fill="hold" nodeType="clickEffect">
                                  <p:stCondLst>
                                    <p:cond delay="0"/>
                                  </p:stCondLst>
                                  <p:childTnLst>
                                    <p:set>
                                      <p:cBhvr>
                                        <p:cTn id="97" dur="1" fill="hold">
                                          <p:stCondLst>
                                            <p:cond delay="0"/>
                                          </p:stCondLst>
                                        </p:cTn>
                                        <p:tgtEl>
                                          <p:spTgt spid="7">
                                            <p:txEl>
                                              <p:pRg st="7" end="7"/>
                                            </p:txEl>
                                          </p:spTgt>
                                        </p:tgtEl>
                                        <p:attrNameLst>
                                          <p:attrName>style.visibility</p:attrName>
                                        </p:attrNameLst>
                                      </p:cBhvr>
                                      <p:to>
                                        <p:strVal val="visible"/>
                                      </p:to>
                                    </p:set>
                                    <p:anim calcmode="lin" valueType="num">
                                      <p:cBhvr>
                                        <p:cTn id="98" dur="500" decel="50000" fill="hold">
                                          <p:stCondLst>
                                            <p:cond delay="0"/>
                                          </p:stCondLst>
                                        </p:cTn>
                                        <p:tgtEl>
                                          <p:spTgt spid="7">
                                            <p:txEl>
                                              <p:pRg st="7" end="7"/>
                                            </p:txEl>
                                          </p:spTgt>
                                        </p:tgtEl>
                                        <p:attrNameLst>
                                          <p:attrName>style.rotation</p:attrName>
                                        </p:attrNameLst>
                                      </p:cBhvr>
                                      <p:tavLst>
                                        <p:tav tm="0">
                                          <p:val>
                                            <p:fltVal val="-90"/>
                                          </p:val>
                                        </p:tav>
                                        <p:tav tm="100000">
                                          <p:val>
                                            <p:fltVal val="0"/>
                                          </p:val>
                                        </p:tav>
                                      </p:tavLst>
                                    </p:anim>
                                    <p:anim calcmode="lin" valueType="num">
                                      <p:cBhvr>
                                        <p:cTn id="99" dur="500" decel="50000" fill="hold">
                                          <p:stCondLst>
                                            <p:cond delay="0"/>
                                          </p:stCondLst>
                                        </p:cTn>
                                        <p:tgtEl>
                                          <p:spTgt spid="7">
                                            <p:txEl>
                                              <p:pRg st="7" end="7"/>
                                            </p:txEl>
                                          </p:spTgt>
                                        </p:tgtEl>
                                        <p:attrNameLst>
                                          <p:attrName>ppt_w</p:attrName>
                                        </p:attrNameLst>
                                      </p:cBhvr>
                                      <p:tavLst>
                                        <p:tav tm="0">
                                          <p:val>
                                            <p:strVal val="#ppt_w"/>
                                          </p:val>
                                        </p:tav>
                                        <p:tav tm="100000">
                                          <p:val>
                                            <p:strVal val="#ppt_w*.05"/>
                                          </p:val>
                                        </p:tav>
                                      </p:tavLst>
                                    </p:anim>
                                    <p:anim calcmode="lin" valueType="num">
                                      <p:cBhvr>
                                        <p:cTn id="100" dur="500" accel="50000" fill="hold">
                                          <p:stCondLst>
                                            <p:cond delay="500"/>
                                          </p:stCondLst>
                                        </p:cTn>
                                        <p:tgtEl>
                                          <p:spTgt spid="7">
                                            <p:txEl>
                                              <p:pRg st="7" end="7"/>
                                            </p:txEl>
                                          </p:spTgt>
                                        </p:tgtEl>
                                        <p:attrNameLst>
                                          <p:attrName>ppt_w</p:attrName>
                                        </p:attrNameLst>
                                      </p:cBhvr>
                                      <p:tavLst>
                                        <p:tav tm="0">
                                          <p:val>
                                            <p:strVal val="#ppt_w*.05"/>
                                          </p:val>
                                        </p:tav>
                                        <p:tav tm="100000">
                                          <p:val>
                                            <p:strVal val="#ppt_w"/>
                                          </p:val>
                                        </p:tav>
                                      </p:tavLst>
                                    </p:anim>
                                    <p:anim calcmode="lin" valueType="num">
                                      <p:cBhvr>
                                        <p:cTn id="101" dur="1000" fill="hold"/>
                                        <p:tgtEl>
                                          <p:spTgt spid="7">
                                            <p:txEl>
                                              <p:pRg st="7" end="7"/>
                                            </p:txEl>
                                          </p:spTgt>
                                        </p:tgtEl>
                                        <p:attrNameLst>
                                          <p:attrName>ppt_h</p:attrName>
                                        </p:attrNameLst>
                                      </p:cBhvr>
                                      <p:tavLst>
                                        <p:tav tm="0">
                                          <p:val>
                                            <p:strVal val="#ppt_h"/>
                                          </p:val>
                                        </p:tav>
                                        <p:tav tm="100000">
                                          <p:val>
                                            <p:strVal val="#ppt_h"/>
                                          </p:val>
                                        </p:tav>
                                      </p:tavLst>
                                    </p:anim>
                                    <p:anim calcmode="lin" valueType="num">
                                      <p:cBhvr>
                                        <p:cTn id="102" dur="500" decel="50000" fill="hold">
                                          <p:stCondLst>
                                            <p:cond delay="0"/>
                                          </p:stCondLst>
                                        </p:cTn>
                                        <p:tgtEl>
                                          <p:spTgt spid="7">
                                            <p:txEl>
                                              <p:pRg st="7" end="7"/>
                                            </p:txEl>
                                          </p:spTgt>
                                        </p:tgtEl>
                                        <p:attrNameLst>
                                          <p:attrName>ppt_x</p:attrName>
                                        </p:attrNameLst>
                                      </p:cBhvr>
                                      <p:tavLst>
                                        <p:tav tm="0">
                                          <p:val>
                                            <p:strVal val="#ppt_x+.4"/>
                                          </p:val>
                                        </p:tav>
                                        <p:tav tm="100000">
                                          <p:val>
                                            <p:strVal val="#ppt_x"/>
                                          </p:val>
                                        </p:tav>
                                      </p:tavLst>
                                    </p:anim>
                                    <p:anim calcmode="lin" valueType="num">
                                      <p:cBhvr>
                                        <p:cTn id="103" dur="500" decel="50000" fill="hold">
                                          <p:stCondLst>
                                            <p:cond delay="0"/>
                                          </p:stCondLst>
                                        </p:cTn>
                                        <p:tgtEl>
                                          <p:spTgt spid="7">
                                            <p:txEl>
                                              <p:pRg st="7" end="7"/>
                                            </p:txEl>
                                          </p:spTgt>
                                        </p:tgtEl>
                                        <p:attrNameLst>
                                          <p:attrName>ppt_y</p:attrName>
                                        </p:attrNameLst>
                                      </p:cBhvr>
                                      <p:tavLst>
                                        <p:tav tm="0">
                                          <p:val>
                                            <p:strVal val="#ppt_y-.2"/>
                                          </p:val>
                                        </p:tav>
                                        <p:tav tm="100000">
                                          <p:val>
                                            <p:strVal val="#ppt_y+.1"/>
                                          </p:val>
                                        </p:tav>
                                      </p:tavLst>
                                    </p:anim>
                                    <p:anim calcmode="lin" valueType="num">
                                      <p:cBhvr>
                                        <p:cTn id="104" dur="500" accel="50000" fill="hold">
                                          <p:stCondLst>
                                            <p:cond delay="500"/>
                                          </p:stCondLst>
                                        </p:cTn>
                                        <p:tgtEl>
                                          <p:spTgt spid="7">
                                            <p:txEl>
                                              <p:pRg st="7" end="7"/>
                                            </p:txEl>
                                          </p:spTgt>
                                        </p:tgtEl>
                                        <p:attrNameLst>
                                          <p:attrName>ppt_y</p:attrName>
                                        </p:attrNameLst>
                                      </p:cBhvr>
                                      <p:tavLst>
                                        <p:tav tm="0">
                                          <p:val>
                                            <p:strVal val="#ppt_y+.1"/>
                                          </p:val>
                                        </p:tav>
                                        <p:tav tm="100000">
                                          <p:val>
                                            <p:strVal val="#ppt_y"/>
                                          </p:val>
                                        </p:tav>
                                      </p:tavLst>
                                    </p:anim>
                                    <p:animEffect transition="in" filter="fade">
                                      <p:cBhvr>
                                        <p:cTn id="105" dur="1000" decel="50000">
                                          <p:stCondLst>
                                            <p:cond delay="0"/>
                                          </p:stCondLst>
                                        </p:cTn>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950" y="2289175"/>
            <a:ext cx="3384550" cy="3186113"/>
          </a:xfrm>
          <a:prstGeom prst="rect">
            <a:avLst/>
          </a:prstGeom>
          <a:noFill/>
        </p:spPr>
        <p:txBody>
          <a:bodyPr>
            <a:spAutoFit/>
          </a:bodyPr>
          <a:lstStyle/>
          <a:p>
            <a:pPr>
              <a:spcAft>
                <a:spcPts val="600"/>
              </a:spcAft>
              <a:defRPr/>
            </a:pPr>
            <a:r>
              <a:rPr lang="en-GB" sz="2800" b="1" dirty="0">
                <a:solidFill>
                  <a:schemeClr val="accent4"/>
                </a:solidFill>
                <a:latin typeface="Arial" charset="0"/>
                <a:cs typeface="+mn-cs"/>
              </a:rPr>
              <a:t>Bricklayer</a:t>
            </a:r>
            <a:endParaRPr lang="en-GB" sz="2800" dirty="0">
              <a:solidFill>
                <a:schemeClr val="accent4"/>
              </a:solidFill>
              <a:latin typeface="Arial" charset="0"/>
              <a:cs typeface="+mn-cs"/>
            </a:endParaRPr>
          </a:p>
          <a:p>
            <a:pPr>
              <a:spcAft>
                <a:spcPts val="600"/>
              </a:spcAft>
              <a:defRPr/>
            </a:pPr>
            <a:r>
              <a:rPr lang="en-GB" sz="2800" dirty="0">
                <a:solidFill>
                  <a:schemeClr val="accent4"/>
                </a:solidFill>
                <a:latin typeface="Arial" charset="0"/>
                <a:cs typeface="+mn-cs"/>
              </a:rPr>
              <a:t>They will construct the building to the architect’s specification using bricks, blocks and stone.</a:t>
            </a:r>
          </a:p>
        </p:txBody>
      </p:sp>
      <p:pic>
        <p:nvPicPr>
          <p:cNvPr id="5" name="Picture 4" descr="03 Bricklay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92500" y="1484313"/>
            <a:ext cx="5256213" cy="479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1331913" y="0"/>
            <a:ext cx="83883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Construction team members </a:t>
            </a:r>
          </a:p>
        </p:txBody>
      </p:sp>
      <p:sp>
        <p:nvSpPr>
          <p:cNvPr id="8197"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par>
                          <p:cTn id="27" fill="hold" nodeType="afterGroup">
                            <p:stCondLst>
                              <p:cond delay="1000"/>
                            </p:stCondLst>
                            <p:childTnLst>
                              <p:par>
                                <p:cTn id="28" presetID="35"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000"/>
                                        <p:tgtEl>
                                          <p:spTgt spid="5"/>
                                        </p:tgtEl>
                                      </p:cBhvr>
                                    </p:animEffect>
                                    <p:anim calcmode="lin" valueType="num">
                                      <p:cBhvr>
                                        <p:cTn id="31" dur="2000" fill="hold"/>
                                        <p:tgtEl>
                                          <p:spTgt spid="5"/>
                                        </p:tgtEl>
                                        <p:attrNameLst>
                                          <p:attrName>style.rotation</p:attrName>
                                        </p:attrNameLst>
                                      </p:cBhvr>
                                      <p:tavLst>
                                        <p:tav tm="0">
                                          <p:val>
                                            <p:fltVal val="720"/>
                                          </p:val>
                                        </p:tav>
                                        <p:tav tm="100000">
                                          <p:val>
                                            <p:fltVal val="0"/>
                                          </p:val>
                                        </p:tav>
                                      </p:tavLst>
                                    </p:anim>
                                    <p:anim calcmode="lin" valueType="num">
                                      <p:cBhvr>
                                        <p:cTn id="32" dur="2000" fill="hold"/>
                                        <p:tgtEl>
                                          <p:spTgt spid="5"/>
                                        </p:tgtEl>
                                        <p:attrNameLst>
                                          <p:attrName>ppt_h</p:attrName>
                                        </p:attrNameLst>
                                      </p:cBhvr>
                                      <p:tavLst>
                                        <p:tav tm="0">
                                          <p:val>
                                            <p:fltVal val="0"/>
                                          </p:val>
                                        </p:tav>
                                        <p:tav tm="100000">
                                          <p:val>
                                            <p:strVal val="#ppt_h"/>
                                          </p:val>
                                        </p:tav>
                                      </p:tavLst>
                                    </p:anim>
                                    <p:anim calcmode="lin" valueType="num">
                                      <p:cBhvr>
                                        <p:cTn id="33"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47638" y="1412875"/>
            <a:ext cx="3851275" cy="4986338"/>
          </a:xfrm>
          <a:prstGeom prst="rect">
            <a:avLst/>
          </a:prstGeom>
          <a:noFill/>
        </p:spPr>
        <p:txBody>
          <a:bodyPr>
            <a:spAutoFit/>
          </a:bodyPr>
          <a:lstStyle/>
          <a:p>
            <a:pPr>
              <a:spcAft>
                <a:spcPts val="600"/>
              </a:spcAft>
              <a:defRPr/>
            </a:pPr>
            <a:r>
              <a:rPr lang="en-GB" sz="2800" b="1" dirty="0">
                <a:solidFill>
                  <a:schemeClr val="accent4"/>
                </a:solidFill>
                <a:latin typeface="Arial" charset="0"/>
                <a:cs typeface="+mn-cs"/>
              </a:rPr>
              <a:t>Joiner</a:t>
            </a:r>
            <a:endParaRPr lang="en-GB" sz="2800" dirty="0">
              <a:solidFill>
                <a:schemeClr val="accent4"/>
              </a:solidFill>
              <a:latin typeface="Arial" charset="0"/>
              <a:cs typeface="+mn-cs"/>
            </a:endParaRPr>
          </a:p>
          <a:p>
            <a:pPr>
              <a:spcAft>
                <a:spcPts val="600"/>
              </a:spcAft>
              <a:defRPr/>
            </a:pPr>
            <a:r>
              <a:rPr lang="en-GB" sz="2800" dirty="0">
                <a:latin typeface="Arial" charset="0"/>
                <a:cs typeface="+mn-cs"/>
              </a:rPr>
              <a:t>Also known as carpenters, during first fix, they will install doorways, window frames, joists and trusses</a:t>
            </a:r>
            <a:r>
              <a:rPr lang="en-GB" sz="2800" dirty="0">
                <a:solidFill>
                  <a:schemeClr val="accent4"/>
                </a:solidFill>
                <a:latin typeface="Arial" charset="0"/>
                <a:cs typeface="+mn-cs"/>
              </a:rPr>
              <a:t>.</a:t>
            </a:r>
          </a:p>
          <a:p>
            <a:pPr>
              <a:spcAft>
                <a:spcPts val="600"/>
              </a:spcAft>
              <a:defRPr/>
            </a:pPr>
            <a:r>
              <a:rPr lang="en-GB" sz="2800" dirty="0">
                <a:solidFill>
                  <a:schemeClr val="accent4"/>
                </a:solidFill>
                <a:latin typeface="Arial" charset="0"/>
                <a:cs typeface="+mn-cs"/>
              </a:rPr>
              <a:t>During second fix, they will install doors, skirting and architraves.</a:t>
            </a:r>
          </a:p>
        </p:txBody>
      </p:sp>
      <p:pic>
        <p:nvPicPr>
          <p:cNvPr id="6" name="Picture 5" descr="04 Carpent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22725" y="2276475"/>
            <a:ext cx="4945063" cy="370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1331913" y="0"/>
            <a:ext cx="83883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Construction team members </a:t>
            </a:r>
          </a:p>
        </p:txBody>
      </p:sp>
      <p:sp>
        <p:nvSpPr>
          <p:cNvPr id="9221"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par>
                          <p:cTn id="15" fill="hold" nodeType="afterGroup">
                            <p:stCondLst>
                              <p:cond delay="1000"/>
                            </p:stCondLst>
                            <p:childTnLst>
                              <p:par>
                                <p:cTn id="16" presetID="35"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2000"/>
                                        <p:tgtEl>
                                          <p:spTgt spid="6"/>
                                        </p:tgtEl>
                                      </p:cBhvr>
                                    </p:animEffect>
                                    <p:anim calcmode="lin" valueType="num">
                                      <p:cBhvr>
                                        <p:cTn id="19" dur="2000" fill="hold"/>
                                        <p:tgtEl>
                                          <p:spTgt spid="6"/>
                                        </p:tgtEl>
                                        <p:attrNameLst>
                                          <p:attrName>style.rotation</p:attrName>
                                        </p:attrNameLst>
                                      </p:cBhvr>
                                      <p:tavLst>
                                        <p:tav tm="0">
                                          <p:val>
                                            <p:fltVal val="720"/>
                                          </p:val>
                                        </p:tav>
                                        <p:tav tm="100000">
                                          <p:val>
                                            <p:fltVal val="0"/>
                                          </p:val>
                                        </p:tav>
                                      </p:tavLst>
                                    </p:anim>
                                    <p:anim calcmode="lin" valueType="num">
                                      <p:cBhvr>
                                        <p:cTn id="20" dur="2000" fill="hold"/>
                                        <p:tgtEl>
                                          <p:spTgt spid="6"/>
                                        </p:tgtEl>
                                        <p:attrNameLst>
                                          <p:attrName>ppt_h</p:attrName>
                                        </p:attrNameLst>
                                      </p:cBhvr>
                                      <p:tavLst>
                                        <p:tav tm="0">
                                          <p:val>
                                            <p:fltVal val="0"/>
                                          </p:val>
                                        </p:tav>
                                        <p:tav tm="100000">
                                          <p:val>
                                            <p:strVal val="#ppt_h"/>
                                          </p:val>
                                        </p:tav>
                                      </p:tavLst>
                                    </p:anim>
                                    <p:anim calcmode="lin" valueType="num">
                                      <p:cBhvr>
                                        <p:cTn id="21" dur="2000" fill="hold"/>
                                        <p:tgtEl>
                                          <p:spTgt spid="6"/>
                                        </p:tgtEl>
                                        <p:attrNameLst>
                                          <p:attrName>ppt_w</p:attrName>
                                        </p:attrNameLst>
                                      </p:cBhvr>
                                      <p:tavLst>
                                        <p:tav tm="0">
                                          <p:val>
                                            <p:fltVal val="0"/>
                                          </p:val>
                                        </p:tav>
                                        <p:tav tm="100000">
                                          <p:val>
                                            <p:strVal val="#ppt_w"/>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25" presetClass="entr" presetSubtype="0" fill="hold"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 calcmode="lin" valueType="num">
                                      <p:cBhvr>
                                        <p:cTn id="26"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9"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7">
                                            <p:txEl>
                                              <p:pRg st="1" end="1"/>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5" presetClass="entr" presetSubtype="0" fill="hold"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 calcmode="lin" valueType="num">
                                      <p:cBhvr>
                                        <p:cTn id="38"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41"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79388" y="1635125"/>
            <a:ext cx="2987675" cy="4046538"/>
          </a:xfrm>
          <a:prstGeom prst="rect">
            <a:avLst/>
          </a:prstGeom>
          <a:noFill/>
        </p:spPr>
        <p:txBody>
          <a:bodyPr>
            <a:spAutoFit/>
          </a:bodyPr>
          <a:lstStyle/>
          <a:p>
            <a:pPr>
              <a:spcAft>
                <a:spcPts val="600"/>
              </a:spcAft>
              <a:defRPr/>
            </a:pPr>
            <a:r>
              <a:rPr lang="en-GB" sz="2800" b="1" dirty="0">
                <a:solidFill>
                  <a:schemeClr val="accent4"/>
                </a:solidFill>
                <a:latin typeface="Arial" charset="0"/>
                <a:cs typeface="+mn-cs"/>
              </a:rPr>
              <a:t>Plasterer</a:t>
            </a:r>
            <a:endParaRPr lang="en-GB" sz="2800" dirty="0">
              <a:solidFill>
                <a:schemeClr val="accent4"/>
              </a:solidFill>
              <a:latin typeface="Arial" charset="0"/>
              <a:cs typeface="+mn-cs"/>
            </a:endParaRPr>
          </a:p>
          <a:p>
            <a:pPr>
              <a:spcAft>
                <a:spcPts val="600"/>
              </a:spcAft>
              <a:defRPr/>
            </a:pPr>
            <a:r>
              <a:rPr lang="en-GB" sz="2800" dirty="0">
                <a:solidFill>
                  <a:schemeClr val="accent4"/>
                </a:solidFill>
                <a:latin typeface="Arial" charset="0"/>
                <a:cs typeface="+mn-cs"/>
              </a:rPr>
              <a:t>They will carry out wall and ceiling finishes, dry lining and rendering, using modern and traditional methods.</a:t>
            </a:r>
          </a:p>
        </p:txBody>
      </p:sp>
      <p:pic>
        <p:nvPicPr>
          <p:cNvPr id="5" name="Picture 4" descr="05 plastering.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9763" y="1905000"/>
            <a:ext cx="5472112" cy="355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1331913" y="0"/>
            <a:ext cx="83883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Construction team members </a:t>
            </a:r>
          </a:p>
        </p:txBody>
      </p:sp>
      <p:sp>
        <p:nvSpPr>
          <p:cNvPr id="10245"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par>
                          <p:cTn id="27" fill="hold" nodeType="afterGroup">
                            <p:stCondLst>
                              <p:cond delay="1000"/>
                            </p:stCondLst>
                            <p:childTnLst>
                              <p:par>
                                <p:cTn id="28" presetID="35"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000"/>
                                        <p:tgtEl>
                                          <p:spTgt spid="5"/>
                                        </p:tgtEl>
                                      </p:cBhvr>
                                    </p:animEffect>
                                    <p:anim calcmode="lin" valueType="num">
                                      <p:cBhvr>
                                        <p:cTn id="31" dur="2000" fill="hold"/>
                                        <p:tgtEl>
                                          <p:spTgt spid="5"/>
                                        </p:tgtEl>
                                        <p:attrNameLst>
                                          <p:attrName>style.rotation</p:attrName>
                                        </p:attrNameLst>
                                      </p:cBhvr>
                                      <p:tavLst>
                                        <p:tav tm="0">
                                          <p:val>
                                            <p:fltVal val="720"/>
                                          </p:val>
                                        </p:tav>
                                        <p:tav tm="100000">
                                          <p:val>
                                            <p:fltVal val="0"/>
                                          </p:val>
                                        </p:tav>
                                      </p:tavLst>
                                    </p:anim>
                                    <p:anim calcmode="lin" valueType="num">
                                      <p:cBhvr>
                                        <p:cTn id="32" dur="2000" fill="hold"/>
                                        <p:tgtEl>
                                          <p:spTgt spid="5"/>
                                        </p:tgtEl>
                                        <p:attrNameLst>
                                          <p:attrName>ppt_h</p:attrName>
                                        </p:attrNameLst>
                                      </p:cBhvr>
                                      <p:tavLst>
                                        <p:tav tm="0">
                                          <p:val>
                                            <p:fltVal val="0"/>
                                          </p:val>
                                        </p:tav>
                                        <p:tav tm="100000">
                                          <p:val>
                                            <p:strVal val="#ppt_h"/>
                                          </p:val>
                                        </p:tav>
                                      </p:tavLst>
                                    </p:anim>
                                    <p:anim calcmode="lin" valueType="num">
                                      <p:cBhvr>
                                        <p:cTn id="33" dur="2000" fill="hold"/>
                                        <p:tgtEl>
                                          <p:spTgt spid="5"/>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950" y="1916113"/>
            <a:ext cx="3644900" cy="3770312"/>
          </a:xfrm>
          <a:prstGeom prst="rect">
            <a:avLst/>
          </a:prstGeom>
          <a:noFill/>
        </p:spPr>
        <p:txBody>
          <a:bodyPr>
            <a:spAutoFit/>
          </a:bodyPr>
          <a:lstStyle/>
          <a:p>
            <a:pPr>
              <a:spcAft>
                <a:spcPts val="600"/>
              </a:spcAft>
              <a:defRPr/>
            </a:pPr>
            <a:r>
              <a:rPr lang="en-GB" sz="2800" b="1" dirty="0" err="1">
                <a:solidFill>
                  <a:schemeClr val="accent4"/>
                </a:solidFill>
                <a:latin typeface="Arial" charset="0"/>
                <a:cs typeface="+mn-cs"/>
              </a:rPr>
              <a:t>Tiler</a:t>
            </a:r>
            <a:endParaRPr lang="en-GB" sz="2800" dirty="0">
              <a:solidFill>
                <a:schemeClr val="accent4"/>
              </a:solidFill>
              <a:latin typeface="Arial" charset="0"/>
              <a:cs typeface="+mn-cs"/>
            </a:endParaRPr>
          </a:p>
          <a:p>
            <a:pPr>
              <a:spcAft>
                <a:spcPts val="1200"/>
              </a:spcAft>
              <a:defRPr/>
            </a:pPr>
            <a:r>
              <a:rPr lang="en-GB" sz="2800" dirty="0">
                <a:solidFill>
                  <a:schemeClr val="accent4"/>
                </a:solidFill>
                <a:latin typeface="Arial" charset="0"/>
                <a:cs typeface="+mn-cs"/>
              </a:rPr>
              <a:t>They will tile floors and walls in properties.</a:t>
            </a:r>
          </a:p>
          <a:p>
            <a:pPr>
              <a:spcAft>
                <a:spcPts val="600"/>
              </a:spcAft>
              <a:defRPr/>
            </a:pPr>
            <a:r>
              <a:rPr lang="en-GB" sz="2800" dirty="0">
                <a:solidFill>
                  <a:schemeClr val="accent4"/>
                </a:solidFill>
                <a:latin typeface="Arial" charset="0"/>
                <a:cs typeface="+mn-cs"/>
              </a:rPr>
              <a:t>Specialists may be needed to tile swimming pools and wet rooms.</a:t>
            </a:r>
          </a:p>
        </p:txBody>
      </p:sp>
      <p:pic>
        <p:nvPicPr>
          <p:cNvPr id="6" name="Picture 5" descr="06 til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2060575"/>
            <a:ext cx="4895850" cy="3998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1331913" y="0"/>
            <a:ext cx="83883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Construction team members </a:t>
            </a:r>
          </a:p>
        </p:txBody>
      </p:sp>
      <p:sp>
        <p:nvSpPr>
          <p:cNvPr id="11269"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par>
                          <p:cTn id="27" fill="hold" nodeType="afterGroup">
                            <p:stCondLst>
                              <p:cond delay="1000"/>
                            </p:stCondLst>
                            <p:childTnLst>
                              <p:par>
                                <p:cTn id="28" presetID="35"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2000"/>
                                        <p:tgtEl>
                                          <p:spTgt spid="6"/>
                                        </p:tgtEl>
                                      </p:cBhvr>
                                    </p:animEffect>
                                    <p:anim calcmode="lin" valueType="num">
                                      <p:cBhvr>
                                        <p:cTn id="31" dur="2000" fill="hold"/>
                                        <p:tgtEl>
                                          <p:spTgt spid="6"/>
                                        </p:tgtEl>
                                        <p:attrNameLst>
                                          <p:attrName>style.rotation</p:attrName>
                                        </p:attrNameLst>
                                      </p:cBhvr>
                                      <p:tavLst>
                                        <p:tav tm="0">
                                          <p:val>
                                            <p:fltVal val="720"/>
                                          </p:val>
                                        </p:tav>
                                        <p:tav tm="100000">
                                          <p:val>
                                            <p:fltVal val="0"/>
                                          </p:val>
                                        </p:tav>
                                      </p:tavLst>
                                    </p:anim>
                                    <p:anim calcmode="lin" valueType="num">
                                      <p:cBhvr>
                                        <p:cTn id="32" dur="2000" fill="hold"/>
                                        <p:tgtEl>
                                          <p:spTgt spid="6"/>
                                        </p:tgtEl>
                                        <p:attrNameLst>
                                          <p:attrName>ppt_h</p:attrName>
                                        </p:attrNameLst>
                                      </p:cBhvr>
                                      <p:tavLst>
                                        <p:tav tm="0">
                                          <p:val>
                                            <p:fltVal val="0"/>
                                          </p:val>
                                        </p:tav>
                                        <p:tav tm="100000">
                                          <p:val>
                                            <p:strVal val="#ppt_h"/>
                                          </p:val>
                                        </p:tav>
                                      </p:tavLst>
                                    </p:anim>
                                    <p:anim calcmode="lin" valueType="num">
                                      <p:cBhvr>
                                        <p:cTn id="33" dur="2000" fill="hold"/>
                                        <p:tgtEl>
                                          <p:spTgt spid="6"/>
                                        </p:tgtEl>
                                        <p:attrNameLst>
                                          <p:attrName>ppt_w</p:attrName>
                                        </p:attrNameLst>
                                      </p:cBhvr>
                                      <p:tavLst>
                                        <p:tav tm="0">
                                          <p:val>
                                            <p:fltVal val="0"/>
                                          </p:val>
                                        </p:tav>
                                        <p:tav tm="100000">
                                          <p:val>
                                            <p:strVal val="#ppt_w"/>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5" presetClass="entr" presetSubtype="0" fill="hold"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 calcmode="lin" valueType="num">
                                      <p:cBhvr>
                                        <p:cTn id="38"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41"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0163" y="1270000"/>
            <a:ext cx="4068762" cy="5278438"/>
          </a:xfrm>
          <a:prstGeom prst="rect">
            <a:avLst/>
          </a:prstGeom>
          <a:noFill/>
        </p:spPr>
        <p:txBody>
          <a:bodyPr>
            <a:spAutoFit/>
          </a:bodyPr>
          <a:lstStyle/>
          <a:p>
            <a:pPr>
              <a:spcAft>
                <a:spcPts val="600"/>
              </a:spcAft>
              <a:defRPr/>
            </a:pPr>
            <a:r>
              <a:rPr lang="en-GB" sz="2600" b="1" dirty="0">
                <a:solidFill>
                  <a:schemeClr val="accent4"/>
                </a:solidFill>
                <a:latin typeface="Arial" charset="0"/>
                <a:cs typeface="+mn-cs"/>
              </a:rPr>
              <a:t>Electrician</a:t>
            </a:r>
            <a:endParaRPr lang="en-GB" sz="2600" dirty="0">
              <a:solidFill>
                <a:schemeClr val="accent4"/>
              </a:solidFill>
              <a:latin typeface="Arial" charset="0"/>
              <a:cs typeface="+mn-cs"/>
            </a:endParaRPr>
          </a:p>
          <a:p>
            <a:pPr>
              <a:spcAft>
                <a:spcPts val="1200"/>
              </a:spcAft>
              <a:defRPr/>
            </a:pPr>
            <a:r>
              <a:rPr lang="en-GB" sz="2600" dirty="0">
                <a:solidFill>
                  <a:schemeClr val="accent4"/>
                </a:solidFill>
                <a:latin typeface="Arial" charset="0"/>
                <a:cs typeface="+mn-cs"/>
              </a:rPr>
              <a:t>The electrician installs and tests electrical installations for lights, sockets, fire alarms and intruder alarms.</a:t>
            </a:r>
          </a:p>
          <a:p>
            <a:pPr>
              <a:spcAft>
                <a:spcPts val="1200"/>
              </a:spcAft>
              <a:defRPr/>
            </a:pPr>
            <a:r>
              <a:rPr lang="en-GB" sz="2600" dirty="0">
                <a:solidFill>
                  <a:schemeClr val="accent4"/>
                </a:solidFill>
                <a:latin typeface="Arial" charset="0"/>
                <a:cs typeface="+mn-cs"/>
              </a:rPr>
              <a:t>During first fix, they will install cable, conduit and trunking.</a:t>
            </a:r>
          </a:p>
          <a:p>
            <a:pPr>
              <a:spcAft>
                <a:spcPts val="600"/>
              </a:spcAft>
              <a:defRPr/>
            </a:pPr>
            <a:r>
              <a:rPr lang="en-GB" sz="2600" dirty="0">
                <a:solidFill>
                  <a:schemeClr val="accent4"/>
                </a:solidFill>
                <a:latin typeface="Arial" charset="0"/>
                <a:cs typeface="+mn-cs"/>
              </a:rPr>
              <a:t>During second fix, they will install light fittings and electrical accessories.</a:t>
            </a:r>
          </a:p>
        </p:txBody>
      </p:sp>
      <p:pic>
        <p:nvPicPr>
          <p:cNvPr id="5" name="Picture 4" descr="07 Electrician.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393825"/>
            <a:ext cx="4762500" cy="503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1331913" y="0"/>
            <a:ext cx="838835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Construction team members </a:t>
            </a:r>
          </a:p>
        </p:txBody>
      </p:sp>
      <p:sp>
        <p:nvSpPr>
          <p:cNvPr id="12293"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par>
                          <p:cTn id="27" fill="hold" nodeType="afterGroup">
                            <p:stCondLst>
                              <p:cond delay="1000"/>
                            </p:stCondLst>
                            <p:childTnLst>
                              <p:par>
                                <p:cTn id="28" presetID="35"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000"/>
                                        <p:tgtEl>
                                          <p:spTgt spid="5"/>
                                        </p:tgtEl>
                                      </p:cBhvr>
                                    </p:animEffect>
                                    <p:anim calcmode="lin" valueType="num">
                                      <p:cBhvr>
                                        <p:cTn id="31" dur="2000" fill="hold"/>
                                        <p:tgtEl>
                                          <p:spTgt spid="5"/>
                                        </p:tgtEl>
                                        <p:attrNameLst>
                                          <p:attrName>style.rotation</p:attrName>
                                        </p:attrNameLst>
                                      </p:cBhvr>
                                      <p:tavLst>
                                        <p:tav tm="0">
                                          <p:val>
                                            <p:fltVal val="720"/>
                                          </p:val>
                                        </p:tav>
                                        <p:tav tm="100000">
                                          <p:val>
                                            <p:fltVal val="0"/>
                                          </p:val>
                                        </p:tav>
                                      </p:tavLst>
                                    </p:anim>
                                    <p:anim calcmode="lin" valueType="num">
                                      <p:cBhvr>
                                        <p:cTn id="32" dur="2000" fill="hold"/>
                                        <p:tgtEl>
                                          <p:spTgt spid="5"/>
                                        </p:tgtEl>
                                        <p:attrNameLst>
                                          <p:attrName>ppt_h</p:attrName>
                                        </p:attrNameLst>
                                      </p:cBhvr>
                                      <p:tavLst>
                                        <p:tav tm="0">
                                          <p:val>
                                            <p:fltVal val="0"/>
                                          </p:val>
                                        </p:tav>
                                        <p:tav tm="100000">
                                          <p:val>
                                            <p:strVal val="#ppt_h"/>
                                          </p:val>
                                        </p:tav>
                                      </p:tavLst>
                                    </p:anim>
                                    <p:anim calcmode="lin" valueType="num">
                                      <p:cBhvr>
                                        <p:cTn id="33" dur="2000" fill="hold"/>
                                        <p:tgtEl>
                                          <p:spTgt spid="5"/>
                                        </p:tgtEl>
                                        <p:attrNameLst>
                                          <p:attrName>ppt_w</p:attrName>
                                        </p:attrNameLst>
                                      </p:cBhvr>
                                      <p:tavLst>
                                        <p:tav tm="0">
                                          <p:val>
                                            <p:fltVal val="0"/>
                                          </p:val>
                                        </p:tav>
                                        <p:tav tm="100000">
                                          <p:val>
                                            <p:strVal val="#ppt_w"/>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5" presetClass="entr" presetSubtype="0" fill="hold"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 calcmode="lin" valueType="num">
                                      <p:cBhvr>
                                        <p:cTn id="38"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41"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5" presetClass="entr" presetSubtype="0" fill="hold" nodeType="clickEffect">
                                  <p:stCondLst>
                                    <p:cond delay="0"/>
                                  </p:stCondLst>
                                  <p:childTnLst>
                                    <p:set>
                                      <p:cBhvr>
                                        <p:cTn id="49" dur="1" fill="hold">
                                          <p:stCondLst>
                                            <p:cond delay="0"/>
                                          </p:stCondLst>
                                        </p:cTn>
                                        <p:tgtEl>
                                          <p:spTgt spid="7">
                                            <p:txEl>
                                              <p:pRg st="3" end="3"/>
                                            </p:txEl>
                                          </p:spTgt>
                                        </p:tgtEl>
                                        <p:attrNameLst>
                                          <p:attrName>style.visibility</p:attrName>
                                        </p:attrNameLst>
                                      </p:cBhvr>
                                      <p:to>
                                        <p:strVal val="visible"/>
                                      </p:to>
                                    </p:set>
                                    <p:anim calcmode="lin" valueType="num">
                                      <p:cBhvr>
                                        <p:cTn id="50"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51"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52"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53"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54"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55"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56"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7" dur="1000" decel="50000">
                                          <p:stCondLst>
                                            <p:cond delay="0"/>
                                          </p:stCondLst>
                                        </p:cTn>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TotalTime>
  <Words>495</Words>
  <Application>Microsoft Office PowerPoint</Application>
  <PresentationFormat>On-screen Show (4:3)</PresentationFormat>
  <Paragraphs>75</Paragraphs>
  <Slides>16</Slides>
  <Notes>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16</vt:i4>
      </vt:variant>
    </vt:vector>
  </HeadingPairs>
  <TitlesOfParts>
    <vt:vector size="19" baseType="lpstr">
      <vt:lpstr>Arial</vt:lpstr>
      <vt:lpstr>Custom Design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&amp; Guilds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Andrew Miller</cp:lastModifiedBy>
  <cp:revision>64</cp:revision>
  <dcterms:created xsi:type="dcterms:W3CDTF">2010-05-25T15:15:29Z</dcterms:created>
  <dcterms:modified xsi:type="dcterms:W3CDTF">2015-05-04T13:57:45Z</dcterms:modified>
</cp:coreProperties>
</file>