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9"/>
  </p:notesMasterIdLst>
  <p:sldIdLst>
    <p:sldId id="269" r:id="rId3"/>
    <p:sldId id="280" r:id="rId4"/>
    <p:sldId id="281" r:id="rId5"/>
    <p:sldId id="282" r:id="rId6"/>
    <p:sldId id="283" r:id="rId7"/>
    <p:sldId id="277" r:id="rId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706096-8D76-438F-80D1-35C57F0D090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8575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25B83-C7E9-42B4-8496-8E7965D49DB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699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61DBA-98F2-4FC5-B14C-E7798455C72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962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3962F-F928-497B-BA45-52578162EFA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290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D51AC-6E50-43D4-815C-64BB900F51F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1256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99744-4056-47CC-8293-C59306BEC0A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315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67C9F-04B3-4B57-95D0-F6AAE7D98AB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244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F0C2F4-652E-4051-B1C4-363CDC82DAF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7477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C40CD-7876-4362-82D0-9A2544B6F3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6290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A70265-F164-410B-8A71-8FBED216A63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3455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A25D9-F9B6-469F-B00F-96B2C560550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70151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B94B8-CCC8-4414-AA36-F02BC52DE8A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330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E8290-729B-4B08-80D7-C16E6DDE5BC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9921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446ACB-65BF-4E85-ACA4-5642A85900C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1407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B4E54-C113-47CD-82CC-A99E9B4A14E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472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951F37-2B2D-4DE3-A931-AEB14AEAC25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81162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C39EBF-CC92-47B2-8DB4-8277D83CCA8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137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9CD99-2C05-4F68-A90F-024A48C7E9C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4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D55ED-EF77-4312-BA6E-DBDD0B1160F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47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C5371-4048-44DD-BAD9-94486C6D982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40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0AF191-A5E1-4F12-9F39-B3BEB84F082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605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9EA5E-B2D3-464D-9D52-34A70E5398C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887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A25BD-983A-42CB-BE93-DA27E676589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9076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87EF0-D101-4F30-A2B4-C6B3B81FBF8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7270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ED55D27-70DB-4ADC-8E80-55362CD5BE5C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8EE9CC-1871-4878-ACD4-D1822A4A811D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Site visitors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CC0000"/>
                </a:solidFill>
              </a:rPr>
              <a:t>Unit 210: Understand how to communicate with</a:t>
            </a:r>
            <a:br>
              <a:rPr lang="en-GB" altLang="en-US" sz="2400" b="1">
                <a:solidFill>
                  <a:srgbClr val="CC0000"/>
                </a:solidFill>
              </a:rPr>
            </a:br>
            <a:r>
              <a:rPr lang="en-GB" altLang="en-US" sz="2400" b="1">
                <a:solidFill>
                  <a:srgbClr val="CC0000"/>
                </a:solidFill>
              </a:rPr>
              <a:t>others within building services engineering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750" y="1647825"/>
            <a:ext cx="5507038" cy="4278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800" b="1" dirty="0">
                <a:solidFill>
                  <a:schemeClr val="accent4"/>
                </a:solidFill>
                <a:latin typeface="Arial" charset="0"/>
                <a:cs typeface="+mn-cs"/>
              </a:rPr>
              <a:t>Health and Safety inspector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cs typeface="+mn-cs"/>
              </a:rPr>
              <a:t>They usually work for the Health and Safety Executive (HSE) but can be employed by the local authority.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cs typeface="+mn-cs"/>
              </a:rPr>
              <a:t>They can arrive unannounced to ensure that the health and safety law is being implemented by the building contractor.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4" descr="03 hse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916113"/>
            <a:ext cx="3306763" cy="33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Site visitors</a:t>
            </a:r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12875"/>
            <a:ext cx="5003800" cy="4986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400" b="1" dirty="0">
                <a:solidFill>
                  <a:schemeClr val="accent4"/>
                </a:solidFill>
                <a:latin typeface="Arial" charset="0"/>
                <a:cs typeface="+mn-cs"/>
              </a:rPr>
              <a:t>Building control officer (BCO)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The BCO works for the local authority in the planning office and makes sure that each of the building Regulations are being complied with in the planning and construction.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They have the power to reject plans but can also offer advice on how to overcome problems.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They visit site at different stages and finally ‘sign off’ the work.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pic>
        <p:nvPicPr>
          <p:cNvPr id="6" name="Picture 5" descr="04 BC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844675"/>
            <a:ext cx="3779837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Site visitors</a:t>
            </a:r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143000"/>
            <a:ext cx="5307013" cy="550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600" b="1" dirty="0">
                <a:solidFill>
                  <a:schemeClr val="accent4"/>
                </a:solidFill>
                <a:latin typeface="Arial" charset="0"/>
                <a:cs typeface="+mn-cs"/>
              </a:rPr>
              <a:t>Water inspector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Employed by the water undertaker, their key role is to reduce the risk of contamination in the public water supply.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They enforce the Water Regulations by randomly inspecting occupied properties and all </a:t>
            </a:r>
            <a:r>
              <a:rPr lang="en-US" sz="2600" dirty="0" err="1">
                <a:solidFill>
                  <a:schemeClr val="accent4"/>
                </a:solidFill>
                <a:latin typeface="Arial" charset="0"/>
                <a:cs typeface="+mn-cs"/>
              </a:rPr>
              <a:t>newbuilds</a:t>
            </a: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.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They may also inspect in cases of contamination or to overcome problems.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4" descr="05 Water Regula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046288"/>
            <a:ext cx="3562350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Site visitors</a:t>
            </a: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725" y="2133600"/>
            <a:ext cx="3799328" cy="37993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388" y="2133600"/>
            <a:ext cx="5113337" cy="3692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800" b="1" dirty="0">
                <a:solidFill>
                  <a:schemeClr val="accent4"/>
                </a:solidFill>
                <a:latin typeface="Arial" charset="0"/>
                <a:cs typeface="+mn-cs"/>
              </a:rPr>
              <a:t>Electrical services inspector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cs typeface="+mn-cs"/>
              </a:rPr>
              <a:t>Employed by the local electricity supplier, they inspect new electrical installations to make sure that they comply with all Regulations, including BS7671 (IET Wiring Regulations).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Site visitors</a:t>
            </a:r>
          </a:p>
        </p:txBody>
      </p:sp>
      <p:sp>
        <p:nvSpPr>
          <p:cNvPr id="8197" name="Line 9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CC0000"/>
                </a:solidFill>
              </a:rPr>
              <a:t>Unit 210: Understand how to communicate with</a:t>
            </a:r>
            <a:br>
              <a:rPr lang="en-GB" altLang="en-US" sz="2400" b="1">
                <a:solidFill>
                  <a:srgbClr val="CC0000"/>
                </a:solidFill>
              </a:rPr>
            </a:br>
            <a:r>
              <a:rPr lang="en-GB" altLang="en-US" sz="2400" b="1">
                <a:solidFill>
                  <a:srgbClr val="CC0000"/>
                </a:solidFill>
              </a:rPr>
              <a:t>others within building services engineering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124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Andrew Miller</cp:lastModifiedBy>
  <cp:revision>62</cp:revision>
  <dcterms:created xsi:type="dcterms:W3CDTF">2010-05-25T15:15:29Z</dcterms:created>
  <dcterms:modified xsi:type="dcterms:W3CDTF">2015-05-04T14:07:57Z</dcterms:modified>
</cp:coreProperties>
</file>