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9"/>
  </p:notesMasterIdLst>
  <p:sldIdLst>
    <p:sldId id="269" r:id="rId3"/>
    <p:sldId id="280" r:id="rId4"/>
    <p:sldId id="286" r:id="rId5"/>
    <p:sldId id="287" r:id="rId6"/>
    <p:sldId id="288" r:id="rId7"/>
    <p:sldId id="277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D4EFCC-BC5C-4AB6-8A5B-FC54E7685D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5322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1C6BE-D1E3-4FA5-9DE0-9DFB61237FB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88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C9CDA-406A-41E5-9094-DFC646A513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782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7F4E5-FD70-40D8-B6FE-BABF518933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529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6EF2C-D1FE-42E1-BD60-5EB6CA80F53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962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969FD-EDB6-4F0B-96BA-AA2B307A29E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259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03405-16E9-48A9-B0A4-FADD0C08DB0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1604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F55D7-4C62-4623-9DB0-7D526E0A2D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745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58258-118C-40EC-88DC-CE8BFE12549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402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E8837-D38B-49EA-9A84-B2CBF6A9CB8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963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DFC6B-172F-488B-B3B9-1EC24E48D8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2056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66D3C-D173-496E-82A6-427EF34704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274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E58CFF-7800-45AA-97C5-5135FC59E7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0617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7DF2A-97C4-4A71-A530-FBAEA0ECDD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9241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CB031-E12F-4A38-AD48-F385CC8B53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4416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8C096-102A-4D5D-BB13-DD4D355758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3129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D6659-0E83-44FE-BDBD-ECD3282A27D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659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CEADD-2093-491B-9A7B-9F1CB1CB50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8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6C86E-A83E-4380-A88B-C6F9163311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95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8CB8E-7ACE-4E2A-B07F-11D9904D47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5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78D06-4621-463F-936C-F57CD7A70A7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812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D915A-C2A4-4239-95EC-922A09D19F2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33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39DF37-7E45-41D9-8793-8EAEF25BD8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583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522BD-C939-4448-8893-8964373388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60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737FF2-C777-47B3-8A37-84C27EC19B3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0F1D17-4878-4ECB-A400-B8DEC72A2375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Communication methods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08044"/>
            <a:ext cx="47187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Written formal </a:t>
            </a:r>
            <a:r>
              <a:rPr lang="en-US" sz="2800" b="1" dirty="0" smtClean="0">
                <a:solidFill>
                  <a:schemeClr val="accent4"/>
                </a:solidFill>
                <a:latin typeface="Arial" charset="0"/>
                <a:cs typeface="+mn-cs"/>
              </a:rPr>
              <a:t>communication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1 commun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68" y="2420888"/>
            <a:ext cx="43926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Communication methods 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-1" y="1962151"/>
            <a:ext cx="4718767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400" b="1" dirty="0" smtClean="0">
                <a:solidFill>
                  <a:schemeClr val="accent4"/>
                </a:solidFill>
                <a:latin typeface="Arial" charset="0"/>
                <a:cs typeface="+mn-cs"/>
              </a:rPr>
              <a:t>Letters</a:t>
            </a:r>
            <a:endParaRPr lang="en-US" sz="2400" dirty="0" smtClean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4"/>
                </a:solidFill>
                <a:latin typeface="Arial" charset="0"/>
                <a:cs typeface="+mn-cs"/>
              </a:rPr>
              <a:t>Official 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method of communication, they can help towards a good image if written well.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Official company business should always be in a written form on company headed paper.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Sales, quotations, information, enquiries.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08044"/>
            <a:ext cx="47187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Written formal </a:t>
            </a:r>
            <a:r>
              <a:rPr lang="en-US" sz="2800" b="1" dirty="0" smtClean="0">
                <a:solidFill>
                  <a:schemeClr val="accent4"/>
                </a:solidFill>
                <a:latin typeface="Arial" charset="0"/>
                <a:cs typeface="+mn-cs"/>
              </a:rPr>
              <a:t>communication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1 commun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68" y="2420888"/>
            <a:ext cx="43926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Communication methods 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-1" y="1962151"/>
            <a:ext cx="471876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</a:rPr>
              <a:t>Emails</a:t>
            </a:r>
            <a:endParaRPr lang="en-US" sz="2400" dirty="0">
              <a:solidFill>
                <a:schemeClr val="accent4"/>
              </a:solidFill>
              <a:latin typeface="Arial" charset="0"/>
            </a:endParaRP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The use of emails has increased dramatically over the past few years, due to its convenience and speed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.</a:t>
            </a:r>
            <a:endParaRPr lang="en-GB" sz="24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08044"/>
            <a:ext cx="47187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Written formal </a:t>
            </a:r>
            <a:r>
              <a:rPr lang="en-US" sz="2800" b="1" dirty="0" smtClean="0">
                <a:solidFill>
                  <a:schemeClr val="accent4"/>
                </a:solidFill>
                <a:latin typeface="Arial" charset="0"/>
                <a:cs typeface="+mn-cs"/>
              </a:rPr>
              <a:t>communication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1 commun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68" y="2420888"/>
            <a:ext cx="43926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Communication methods 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-1" y="1962151"/>
            <a:ext cx="471876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</a:rPr>
              <a:t>Faxes</a:t>
            </a:r>
            <a:endParaRPr lang="en-US" sz="2400" dirty="0">
              <a:solidFill>
                <a:schemeClr val="accent4"/>
              </a:solidFill>
              <a:latin typeface="Arial" charset="0"/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These can be used to convey copies of formal documents (invoices,  quotations, contracts).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A cover page needs to be used with these.</a:t>
            </a:r>
            <a:endParaRPr lang="en-GB" sz="2400" dirty="0">
              <a:solidFill>
                <a:schemeClr val="accent4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2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08044"/>
            <a:ext cx="47187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</a:rPr>
              <a:t>Verbal informal communication</a:t>
            </a:r>
            <a:endParaRPr lang="en-GB" sz="2800" dirty="0">
              <a:solidFill>
                <a:schemeClr val="accent4"/>
              </a:solidFill>
              <a:latin typeface="Arial" charset="0"/>
            </a:endParaRPr>
          </a:p>
        </p:txBody>
      </p:sp>
      <p:pic>
        <p:nvPicPr>
          <p:cNvPr id="5" name="Picture 4" descr="01 commun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68" y="2420888"/>
            <a:ext cx="43926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Communication methods 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-1" y="1962151"/>
            <a:ext cx="47187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More often than not, the spoken word is our main method of communication.</a:t>
            </a: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We still have a responsibility to maintain the company image </a:t>
            </a:r>
            <a:r>
              <a:rPr lang="en-US" sz="2400" dirty="0">
                <a:latin typeface="Arial" charset="0"/>
              </a:rPr>
              <a:t>so listen carefully and be aware of</a:t>
            </a:r>
            <a:r>
              <a:rPr lang="en-US" sz="2400" dirty="0">
                <a:solidFill>
                  <a:schemeClr val="accent4"/>
                </a:solidFill>
                <a:latin typeface="Arial" charset="0"/>
              </a:rPr>
              <a:t>:</a:t>
            </a:r>
            <a:endParaRPr lang="en-GB" sz="2400" dirty="0">
              <a:solidFill>
                <a:schemeClr val="accent4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4459289"/>
            <a:ext cx="9144001" cy="2308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what you are saying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tone of voice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body language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 response.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Verbal communication quite often needs to be backed up with written confirmation.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84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189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Andrew Miller</cp:lastModifiedBy>
  <cp:revision>72</cp:revision>
  <dcterms:created xsi:type="dcterms:W3CDTF">2010-05-25T15:15:29Z</dcterms:created>
  <dcterms:modified xsi:type="dcterms:W3CDTF">2015-05-04T15:27:44Z</dcterms:modified>
</cp:coreProperties>
</file>