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80" r:id="rId4"/>
    <p:sldId id="281" r:id="rId5"/>
    <p:sldId id="282" r:id="rId6"/>
    <p:sldId id="283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0" d="100"/>
          <a:sy n="70" d="100"/>
        </p:scale>
        <p:origin x="13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E0B6524-4B85-48CF-8E12-F627950ACE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76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41D96-56EA-44D0-8FAA-28C2065E095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75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B4C05-715B-4496-A49C-1B85B18C17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68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F1582-61E8-42A7-83E9-F9DDCED994C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375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121C9B-29D1-4ED5-B542-58CC7EA3030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217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7BB60-3386-412F-BBFE-6E97080AEC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096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0A306-E151-4FE5-A406-E41D133DA9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7121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83078-F103-4D67-AFB0-1F3B036A2B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787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23CE4-7E51-4020-A725-6CFFA6383C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8788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0975-F313-45B0-A385-F563AD277B0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5765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CDA59-786D-4A5B-B4EA-39E29436D85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0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23BF0-8164-4BD6-BBC5-EFBA4634BB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3079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66982-CB19-4E98-A0D4-CDF67D86DA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4157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41129-32F1-49E2-8192-11940417CE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3947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5D955-188B-41FF-96CB-321405027D8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065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9FAF0-8BF3-43AA-9F06-6DD10B1FC5E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62601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D0C26-A5AC-41A6-A382-AED50A0B7D1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148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83CC1-3C10-4FF2-AE3F-EC8B94FC43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993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27E8-6E77-4249-A00C-7619A75CB1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59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7E0A-B1E0-4BB7-9D68-2EA572B906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501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88DE7-151E-4764-B61A-2131670B33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0728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5B5D-6504-4226-9589-4F73A164B4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32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6B7FE-4922-48FA-81DE-DB6E4CC8CD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867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80480-2668-43ED-ACEC-4B023A92C7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16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2A2B6B0-4DBE-406B-9E32-8F3BB2AE49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782B30D-FA54-4C72-A311-9428C05CA1D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Effective communication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43025"/>
            <a:ext cx="9144000" cy="5232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Aft>
                <a:spcPts val="1800"/>
              </a:spcAft>
              <a:defRPr/>
            </a:pPr>
            <a:r>
              <a:rPr lang="en-US" sz="2800" b="1" dirty="0">
                <a:solidFill>
                  <a:schemeClr val="accent4"/>
                </a:solidFill>
                <a:latin typeface="Arial" charset="0"/>
                <a:cs typeface="+mn-cs"/>
              </a:rPr>
              <a:t>Physical disabilities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If a customer has a hearing impairment, you may need to: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use written notes and drawings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use more leaflets, manufacturers’ literature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use technology, if available (computer, telephone amplifier).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If a customer has a visual impairment, you may need to: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give more verbal detail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describe diagrams and instructions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inform the person of their surroundings (dangers, who is in the room).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200025"/>
            <a:ext cx="7883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Effective communication 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950" y="1700213"/>
            <a:ext cx="8856663" cy="3724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Learning difficulties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If a customer has a special learning difficulty, you may need to: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make sure the responsible person is present to hear the details as well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keep information short and relevant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4"/>
                </a:solidFill>
                <a:latin typeface="Arial" charset="0"/>
                <a:cs typeface="+mn-cs"/>
              </a:rPr>
              <a:t>use visual aids.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188640"/>
            <a:ext cx="7883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Effective communication 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14450"/>
            <a:ext cx="9144000" cy="3200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Language differences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In today’s multicultural society, more people deal with customers whose first language may not be English, or who may have a strong accent or dialect.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342900" indent="-3429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Accent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: The way people pronounce words.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342900" indent="-342900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chemeClr val="accent4"/>
                </a:solidFill>
                <a:latin typeface="Arial" charset="0"/>
                <a:cs typeface="+mn-cs"/>
              </a:rPr>
              <a:t>Dialect</a:t>
            </a:r>
            <a:r>
              <a:rPr lang="en-US" sz="2400" dirty="0">
                <a:solidFill>
                  <a:schemeClr val="accent4"/>
                </a:solidFill>
                <a:latin typeface="Arial" charset="0"/>
                <a:cs typeface="+mn-cs"/>
              </a:rPr>
              <a:t>: </a:t>
            </a:r>
            <a:r>
              <a:rPr lang="en-GB" sz="2400">
                <a:solidFill>
                  <a:schemeClr val="accent4"/>
                </a:solidFill>
                <a:latin typeface="Arial" charset="0"/>
                <a:cs typeface="+mn-cs"/>
              </a:rPr>
              <a:t> The combination of vocabulary, grammar, and pronunciation.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pic>
        <p:nvPicPr>
          <p:cNvPr id="5" name="Picture 4" descr="01 multicultur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13" y="4116388"/>
            <a:ext cx="2714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600" y="171450"/>
            <a:ext cx="7883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Effective communication 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23813" y="1557338"/>
            <a:ext cx="9144001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When communicating with a customer whose first language is not English, you may need to: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speak clearly – avoid slang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use shorter sentences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ask questions to make </a:t>
            </a:r>
            <a:r>
              <a:rPr lang="en-US" sz="2600">
                <a:solidFill>
                  <a:schemeClr val="accent4"/>
                </a:solidFill>
                <a:latin typeface="Arial" charset="0"/>
                <a:cs typeface="+mn-cs"/>
              </a:rPr>
              <a:t>sure that they </a:t>
            </a: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have understood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use diagrams and visual aids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 eaLnBrk="1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in some cases use an interpreter or another family member.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sz="2600" dirty="0">
                <a:solidFill>
                  <a:schemeClr val="accent4"/>
                </a:solidFill>
                <a:latin typeface="Arial" charset="0"/>
                <a:cs typeface="+mn-cs"/>
              </a:rPr>
              <a:t>The same goes for people who have a strong accent or dialect.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99592" y="220664"/>
            <a:ext cx="7883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Effective communication 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255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Andrew Miller</cp:lastModifiedBy>
  <cp:revision>74</cp:revision>
  <dcterms:created xsi:type="dcterms:W3CDTF">2010-05-25T15:15:29Z</dcterms:created>
  <dcterms:modified xsi:type="dcterms:W3CDTF">2015-05-04T15:39:20Z</dcterms:modified>
</cp:coreProperties>
</file>