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0"/>
  </p:notesMasterIdLst>
  <p:sldIdLst>
    <p:sldId id="269" r:id="rId3"/>
    <p:sldId id="280" r:id="rId4"/>
    <p:sldId id="281" r:id="rId5"/>
    <p:sldId id="283" r:id="rId6"/>
    <p:sldId id="282" r:id="rId7"/>
    <p:sldId id="284" r:id="rId8"/>
    <p:sldId id="277" r:id="rId9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595" autoAdjust="0"/>
  </p:normalViewPr>
  <p:slideViewPr>
    <p:cSldViewPr>
      <p:cViewPr varScale="1">
        <p:scale>
          <a:sx n="70" d="100"/>
          <a:sy n="70" d="100"/>
        </p:scale>
        <p:origin x="1380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AAABE6-6786-4BA4-B4B3-51FEE533C3A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6581680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E9695-C5D1-4FA6-AEAE-D991DABBA43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14708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E9C7405-2FED-4FBA-B76F-D2032A9F6C8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718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3A153A-097B-4669-AD8E-A45C8AC0AD5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3706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694264-2CAE-4FE7-A047-F3CAD2BB60F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5325571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2AC074-061D-4039-9E1F-6A695906A6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01362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6822541-1F32-4358-88B3-F2FA06FC291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00792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8BCC272-C0A5-4AF2-8195-AF8EBFD1C176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2500225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58797CE-31A5-450E-A029-14CE9714B0A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37208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743B07-8439-47AF-AB30-FAA4C45B083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494651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A2AF07-4A96-4B5E-8D9E-5C8D71BB028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202049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C13456-6F7C-4294-87D8-47973CF64EF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40644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24CEF-CFE7-448F-848A-3638998CCF8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233087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7F1299C-D15E-448F-A000-86DDCF51CF0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104312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3169F3-55A2-4F15-BD6C-73C76B4277D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327790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FF341B-E5AC-4B37-9DDD-5BF18873EED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70265878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B6F452C-C572-4601-AE80-1E6C39FCDB71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047210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8CB2DD3-3A4D-481A-93FB-01D5D1A8E83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821438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AB904B3-0967-4CB3-804F-926179851584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23756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5FEC33-DCD1-4310-B2CA-84DAE5E4BF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74261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C8EE86-1256-48E3-B263-214D1F727C9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48778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D4F062-281F-48FF-BE39-2FC8B934D44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5077189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6637AF-7B22-4DFF-9774-CA76878AB69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5758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79E0C2-5415-46E5-95C7-9CD5CD41D0A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168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2C99E17-1B02-42BD-A65A-2FA0FBDB2EEC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449EDB0F-9578-4B05-8C4B-FB0C3D167050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Conflict resolution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25413" y="1257300"/>
            <a:ext cx="5022850" cy="57086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When people work together,  there will be occasions when they disagree.</a:t>
            </a:r>
          </a:p>
          <a:p>
            <a:pPr>
              <a:spcAft>
                <a:spcPts val="1200"/>
              </a:spcAft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Whether these develop into full-blown feuds depends on the person in charge.</a:t>
            </a:r>
          </a:p>
          <a:p>
            <a:pPr>
              <a:spcAft>
                <a:spcPts val="600"/>
              </a:spcAft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The causes can be many and varied but the list below </a:t>
            </a:r>
            <a:r>
              <a:rPr lang="en-GB" dirty="0">
                <a:latin typeface="Arial" charset="0"/>
                <a:cs typeface="+mn-cs"/>
              </a:rPr>
              <a:t>indicates </a:t>
            </a: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some typical causes: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unfair working conditions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pay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language/behaviour 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culture.</a:t>
            </a:r>
          </a:p>
          <a:p>
            <a:pPr>
              <a:spcAft>
                <a:spcPts val="1200"/>
              </a:spcAft>
              <a:defRPr/>
            </a:pPr>
            <a:r>
              <a:rPr lang="en-GB" dirty="0">
                <a:solidFill>
                  <a:schemeClr val="accent4"/>
                </a:solidFill>
                <a:latin typeface="Arial" charset="0"/>
                <a:cs typeface="+mn-cs"/>
              </a:rPr>
              <a:t>Deal quickly and effectively with these issues, as they can affect morale, motivation, productivity, and cause stress and accidents.</a:t>
            </a:r>
          </a:p>
        </p:txBody>
      </p:sp>
      <p:pic>
        <p:nvPicPr>
          <p:cNvPr id="6" name="Picture 5" descr="01 Mocking Bird Argu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6188" y="2420938"/>
            <a:ext cx="3995737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9125" y="247650"/>
            <a:ext cx="7885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Conflict resolution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6" dur="2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 nodeType="clickPar">
                      <p:stCondLst>
                        <p:cond delay="indefinite"/>
                      </p:stCondLst>
                      <p:childTnLst>
                        <p:par>
                          <p:cTn id="9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2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4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6" dur="2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8" dur="2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2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0" dur="2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175" y="1374775"/>
            <a:ext cx="9144000" cy="51101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Conflicts can occur between a range of parties, with each possibly requiring a different approach to resolve, as detailed below: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employer and employee</a:t>
            </a: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 – may need union involvement or mediation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employee and employee </a:t>
            </a: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– may need employer intervention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customer and employer </a:t>
            </a: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– may need intervention by a professional body</a:t>
            </a:r>
          </a:p>
          <a:p>
            <a:pPr marL="457200" indent="-4572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customer and employee </a:t>
            </a: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– may need employer intervention.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9125" y="247650"/>
            <a:ext cx="7885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Conflict resolution</a:t>
            </a:r>
          </a:p>
        </p:txBody>
      </p:sp>
      <p:sp>
        <p:nvSpPr>
          <p:cNvPr id="6148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2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54" dur="2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8" dur="2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22225" y="1628775"/>
            <a:ext cx="9144000" cy="46164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Impact of poor communication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Poor communication within your company can be very harmful to your business and the individual, resulting in a great deal of negativity within the company: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mistrust of management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arguments with and rejection of management input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grievances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avoidance of fellow personnel and management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no responsibility taken for actions.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9125" y="247650"/>
            <a:ext cx="7885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Conflict resolution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11113" y="1628775"/>
            <a:ext cx="9144001" cy="42164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Impact of poor communication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In the workplace this can disrupt the organisation and productivity, leaving staff stressed and resulting in: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frustration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material wastage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feeling left out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misinterpreted/misunderstood instructions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safety put at risk.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9125" y="247650"/>
            <a:ext cx="7885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Conflict resolution</a:t>
            </a:r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700213"/>
            <a:ext cx="9144000" cy="38782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Impact of poor communication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Poor communication between your company and the customer can result in a number of issues, including: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loss of goodwill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company/client disputes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loss of business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non-payment for work done.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19125" y="247650"/>
            <a:ext cx="7885113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Conflict resolution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-11113" y="1169988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</TotalTime>
  <Words>290</Words>
  <Application>Microsoft Office PowerPoint</Application>
  <PresentationFormat>On-screen Show (4:3)</PresentationFormat>
  <Paragraphs>50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Andrew Miller</cp:lastModifiedBy>
  <cp:revision>75</cp:revision>
  <dcterms:created xsi:type="dcterms:W3CDTF">2010-05-25T15:15:29Z</dcterms:created>
  <dcterms:modified xsi:type="dcterms:W3CDTF">2015-05-04T15:40:14Z</dcterms:modified>
</cp:coreProperties>
</file>