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6"/>
  </p:notesMasterIdLst>
  <p:handoutMasterIdLst>
    <p:handoutMasterId r:id="rId7"/>
  </p:handoutMasterIdLst>
  <p:sldIdLst>
    <p:sldId id="256" r:id="rId2"/>
    <p:sldId id="290" r:id="rId3"/>
    <p:sldId id="291" r:id="rId4"/>
    <p:sldId id="267" r:id="rId5"/>
  </p:sldIdLst>
  <p:sldSz cx="9144000" cy="6858000" type="screen4x3"/>
  <p:notesSz cx="6858000" cy="9144000"/>
  <p:custDataLst>
    <p:tags r:id="rId8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 smtClean="0">
                <a:solidFill>
                  <a:srgbClr val="FF0000"/>
                </a:solidFill>
              </a:rPr>
              <a:t>Polarity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75284"/>
            <a:ext cx="9144000" cy="5234036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</a:pPr>
            <a:r>
              <a:rPr altLang="en-US" dirty="0" smtClean="0"/>
              <a:t>This test must be carried out to verify that:</a:t>
            </a:r>
          </a:p>
          <a:p>
            <a:pPr marL="542925" indent="-5429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Tx/>
              <a:buChar char="•"/>
            </a:pPr>
            <a:r>
              <a:rPr altLang="en-US" dirty="0" smtClean="0"/>
              <a:t>every fuse and single‑pole control and protective device is connected in the line conductor only, and</a:t>
            </a:r>
          </a:p>
          <a:p>
            <a:pPr marL="542925" indent="-5429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Tx/>
              <a:buChar char="•"/>
            </a:pPr>
            <a:r>
              <a:rPr altLang="en-US" dirty="0" smtClean="0"/>
              <a:t>except for E14 and E27 </a:t>
            </a:r>
            <a:r>
              <a:rPr altLang="en-US" dirty="0" err="1" smtClean="0"/>
              <a:t>lampholders</a:t>
            </a:r>
            <a:r>
              <a:rPr altLang="en-US" dirty="0" smtClean="0"/>
              <a:t> to BS EN 60238, in circuits having an earthed neutral conductor, centre contact bayonet and Edison screw </a:t>
            </a:r>
            <a:r>
              <a:rPr altLang="en-US" dirty="0" err="1" smtClean="0"/>
              <a:t>lampholders</a:t>
            </a:r>
            <a:r>
              <a:rPr altLang="en-US" dirty="0" smtClean="0"/>
              <a:t> have the outer or screwed contacts connected to the neutral conductor, and</a:t>
            </a:r>
          </a:p>
          <a:p>
            <a:pPr marL="542925" indent="-542925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FontTx/>
              <a:buChar char="•"/>
            </a:pPr>
            <a:r>
              <a:rPr altLang="en-US" dirty="0" smtClean="0"/>
              <a:t>wiring has been correctly connected to socket outlets and similar accessories.</a:t>
            </a:r>
          </a:p>
          <a:p>
            <a:pPr marL="0" indent="0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710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6 Polarit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381" y="1391034"/>
            <a:ext cx="5329237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Polarity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5661248"/>
            <a:ext cx="9144000" cy="648072"/>
          </a:xfrm>
        </p:spPr>
        <p:txBody>
          <a:bodyPr lIns="360000" rIns="360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altLang="en-US" dirty="0">
                <a:solidFill>
                  <a:srgbClr val="000000"/>
                </a:solidFill>
              </a:rPr>
              <a:t>It is only necessary to confirm polarity; there is no necessity to record a value. In other words, it is a </a:t>
            </a:r>
            <a:r>
              <a:rPr lang="en-GB" altLang="en-US" i="1" dirty="0">
                <a:solidFill>
                  <a:srgbClr val="000000"/>
                </a:solidFill>
              </a:rPr>
              <a:t>‘GO’</a:t>
            </a:r>
            <a:r>
              <a:rPr lang="en-GB" altLang="ja-JP" dirty="0">
                <a:solidFill>
                  <a:srgbClr val="000000"/>
                </a:solidFill>
              </a:rPr>
              <a:t> or </a:t>
            </a:r>
            <a:r>
              <a:rPr lang="en-GB" altLang="en-US" i="1" dirty="0">
                <a:solidFill>
                  <a:srgbClr val="000000"/>
                </a:solidFill>
              </a:rPr>
              <a:t>‘</a:t>
            </a:r>
            <a:r>
              <a:rPr lang="en-GB" altLang="ja-JP" i="1" dirty="0">
                <a:solidFill>
                  <a:srgbClr val="000000"/>
                </a:solidFill>
              </a:rPr>
              <a:t>NO‑GO</a:t>
            </a:r>
            <a:r>
              <a:rPr lang="en-GB" altLang="en-US" i="1" dirty="0">
                <a:solidFill>
                  <a:srgbClr val="000000"/>
                </a:solidFill>
              </a:rPr>
              <a:t>’</a:t>
            </a:r>
            <a:r>
              <a:rPr lang="en-GB" altLang="ja-JP" dirty="0">
                <a:solidFill>
                  <a:srgbClr val="000000"/>
                </a:solidFill>
              </a:rPr>
              <a:t> test</a:t>
            </a:r>
            <a:r>
              <a:rPr lang="en-GB" altLang="ja-JP" dirty="0" smtClean="0">
                <a:solidFill>
                  <a:srgbClr val="000000"/>
                </a:solidFill>
              </a:rPr>
              <a:t>.</a:t>
            </a:r>
            <a:endParaRPr lang="en-GB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61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672"/>
            <a:ext cx="9144000" cy="5832648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</TotalTime>
  <Words>89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MS PGothic</vt:lpstr>
      <vt:lpstr>MS PGothic</vt:lpstr>
      <vt:lpstr>Arial</vt:lpstr>
      <vt:lpstr>Lucida Grande</vt:lpstr>
      <vt:lpstr>Times New Roman</vt:lpstr>
      <vt:lpstr>Default Design</vt:lpstr>
      <vt:lpstr>Polarity</vt:lpstr>
      <vt:lpstr>Polarity</vt:lpstr>
      <vt:lpstr>Polarity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Robert Hibbert</cp:lastModifiedBy>
  <cp:revision>161</cp:revision>
  <dcterms:created xsi:type="dcterms:W3CDTF">2013-05-28T00:38:54Z</dcterms:created>
  <dcterms:modified xsi:type="dcterms:W3CDTF">2017-11-02T18:50:03Z</dcterms:modified>
</cp:coreProperties>
</file>