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6" r:id="rId2"/>
    <p:sldId id="292" r:id="rId3"/>
    <p:sldId id="293" r:id="rId4"/>
    <p:sldId id="294" r:id="rId5"/>
    <p:sldId id="267" r:id="rId6"/>
  </p:sldIdLst>
  <p:sldSz cx="9144000" cy="6858000" type="screen4x3"/>
  <p:notesSz cx="6858000" cy="9144000"/>
  <p:custDataLst>
    <p:tags r:id="rId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>
                <a:solidFill>
                  <a:srgbClr val="FF0000"/>
                </a:solidFill>
              </a:rPr>
              <a:t>Earth electrode resistance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-5705" y="716756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electrode resistance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-5705" y="1099344"/>
            <a:ext cx="9149705" cy="5209976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</a:pPr>
            <a:r>
              <a:rPr altLang="en-US" b="1" dirty="0" smtClean="0"/>
              <a:t>    Initial test</a:t>
            </a:r>
          </a:p>
        </p:txBody>
      </p:sp>
      <p:pic>
        <p:nvPicPr>
          <p:cNvPr id="4" name="Picture 3" descr="01 Earth electrode 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6" y="1916832"/>
            <a:ext cx="85677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-5705" y="716756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electrode resistance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-5705" y="1099344"/>
            <a:ext cx="9149705" cy="5209976"/>
          </a:xfrm>
        </p:spPr>
        <p:txBody>
          <a:bodyPr lIns="360000" rIns="360000"/>
          <a:lstStyle/>
          <a:p>
            <a:pPr marL="0" indent="0" eaLnBrk="1" hangingPunct="1"/>
            <a:r>
              <a:rPr lang="en-GB" altLang="en-US" b="1" dirty="0" smtClean="0">
                <a:solidFill>
                  <a:srgbClr val="000000"/>
                </a:solidFill>
              </a:rPr>
              <a:t>Check for overlapping resistance areas</a:t>
            </a:r>
            <a:endParaRPr lang="en-GB" alt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02 Earth electrode t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6" y="1844824"/>
            <a:ext cx="856773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85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-5705" y="716756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Earth electrode resistance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-5705" y="1099344"/>
            <a:ext cx="9149705" cy="5209976"/>
          </a:xfrm>
        </p:spPr>
        <p:txBody>
          <a:bodyPr lIns="360000" rIns="360000"/>
          <a:lstStyle/>
          <a:p>
            <a:pPr marL="0" indent="0"/>
            <a:r>
              <a:rPr lang="en-GB" altLang="en-US" b="1" u="sng" dirty="0">
                <a:solidFill>
                  <a:srgbClr val="000000"/>
                </a:solidFill>
              </a:rPr>
              <a:t>NB</a:t>
            </a:r>
            <a:r>
              <a:rPr lang="en-GB" altLang="en-US" dirty="0">
                <a:solidFill>
                  <a:srgbClr val="000000"/>
                </a:solidFill>
              </a:rPr>
              <a:t>: Where a measurement of R</a:t>
            </a:r>
            <a:r>
              <a:rPr lang="en-GB" altLang="en-US" baseline="-25000" dirty="0">
                <a:solidFill>
                  <a:srgbClr val="000000"/>
                </a:solidFill>
              </a:rPr>
              <a:t>A</a:t>
            </a:r>
            <a:r>
              <a:rPr lang="en-GB" altLang="en-US" dirty="0">
                <a:solidFill>
                  <a:srgbClr val="000000"/>
                </a:solidFill>
              </a:rPr>
              <a:t> is not practicable the measured value of external earth fault loop impedance may be used.</a:t>
            </a:r>
          </a:p>
        </p:txBody>
      </p:sp>
    </p:spTree>
    <p:extLst>
      <p:ext uri="{BB962C8B-B14F-4D97-AF65-F5344CB8AC3E}">
        <p14:creationId xmlns:p14="http://schemas.microsoft.com/office/powerpoint/2010/main" val="5278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61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MS PGothic</vt:lpstr>
      <vt:lpstr>Arial</vt:lpstr>
      <vt:lpstr>Lucida Grande</vt:lpstr>
      <vt:lpstr>Times New Roman</vt:lpstr>
      <vt:lpstr>Default Design</vt:lpstr>
      <vt:lpstr>Earth electrode resistance</vt:lpstr>
      <vt:lpstr>Earth electrode resistance</vt:lpstr>
      <vt:lpstr>Earth electrode resistance</vt:lpstr>
      <vt:lpstr>Earth electrode resistance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162</cp:revision>
  <dcterms:created xsi:type="dcterms:W3CDTF">2013-05-28T00:38:54Z</dcterms:created>
  <dcterms:modified xsi:type="dcterms:W3CDTF">2017-11-02T18:55:07Z</dcterms:modified>
</cp:coreProperties>
</file>