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15"/>
  </p:notesMasterIdLst>
  <p:handoutMasterIdLst>
    <p:handoutMasterId r:id="rId16"/>
  </p:handoutMasterIdLst>
  <p:sldIdLst>
    <p:sldId id="256" r:id="rId2"/>
    <p:sldId id="267" r:id="rId3"/>
    <p:sldId id="269" r:id="rId4"/>
    <p:sldId id="270" r:id="rId5"/>
    <p:sldId id="271" r:id="rId6"/>
    <p:sldId id="272" r:id="rId7"/>
    <p:sldId id="273" r:id="rId8"/>
    <p:sldId id="274" r:id="rId9"/>
    <p:sldId id="275" r:id="rId10"/>
    <p:sldId id="276" r:id="rId11"/>
    <p:sldId id="277" r:id="rId12"/>
    <p:sldId id="278" r:id="rId13"/>
    <p:sldId id="268" r:id="rId14"/>
  </p:sldIdLst>
  <p:sldSz cx="9144000" cy="6858000" type="screen4x3"/>
  <p:notesSz cx="6858000" cy="9144000"/>
  <p:custDataLst>
    <p:tags r:id="rId17"/>
  </p:custDataLst>
  <p:defaultTextStyle>
    <a:defPPr>
      <a:defRPr lang="en-GB"/>
    </a:defPPr>
    <a:lvl1pPr algn="l" rtl="0" fontAlgn="base">
      <a:spcBef>
        <a:spcPct val="0"/>
      </a:spcBef>
      <a:spcAft>
        <a:spcPct val="0"/>
      </a:spcAft>
      <a:defRPr sz="2000"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sz="2000"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sz="2000"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sz="2000"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sz="20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30613"/>
    <a:srgbClr val="D9D9D9"/>
    <a:srgbClr val="D81E05"/>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08" y="7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1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128"/>
                <a:cs typeface="ＭＳ Ｐゴシック"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8FC1D727-CF40-4079-8C14-F770C6F8248A}" type="datetime1">
              <a:rPr lang="en-US" altLang="en-US"/>
              <a:pPr/>
              <a:t>5/13/2015</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128"/>
                <a:cs typeface="ＭＳ Ｐゴシック"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AE2A49B-45E7-4A2B-95DE-44BAF6A229F6}" type="slidenum">
              <a:rPr lang="en-US" altLang="en-US"/>
              <a:pPr/>
              <a:t>‹#›</a:t>
            </a:fld>
            <a:endParaRPr lang="en-US" altLang="en-US"/>
          </a:p>
        </p:txBody>
      </p:sp>
    </p:spTree>
    <p:extLst>
      <p:ext uri="{BB962C8B-B14F-4D97-AF65-F5344CB8AC3E}">
        <p14:creationId xmlns:p14="http://schemas.microsoft.com/office/powerpoint/2010/main" val="27847937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GB"/>
          </a:p>
        </p:txBody>
      </p:sp>
      <p:sp>
        <p:nvSpPr>
          <p:cNvPr id="450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GB"/>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GB"/>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FBB67E7-C0DB-448D-ABAF-72E3F2F3AB3D}" type="slidenum">
              <a:rPr lang="en-GB" altLang="en-US"/>
              <a:pPr/>
              <a:t>‹#›</a:t>
            </a:fld>
            <a:endParaRPr lang="en-GB" altLang="en-US"/>
          </a:p>
        </p:txBody>
      </p:sp>
    </p:spTree>
    <p:extLst>
      <p:ext uri="{BB962C8B-B14F-4D97-AF65-F5344CB8AC3E}">
        <p14:creationId xmlns:p14="http://schemas.microsoft.com/office/powerpoint/2010/main" val="232665411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sz="2000"/>
            </a:lvl1pPr>
          </a:lstStyle>
          <a:p>
            <a:r>
              <a:rPr lang="en-US" dirty="0" smtClean="0"/>
              <a:t>Click to edit Master title style</a:t>
            </a:r>
            <a:endParaRPr lang="en-GB" dirty="0"/>
          </a:p>
        </p:txBody>
      </p:sp>
      <p:sp>
        <p:nvSpPr>
          <p:cNvPr id="5" name="Content Placeholder 4"/>
          <p:cNvSpPr>
            <a:spLocks noGrp="1"/>
          </p:cNvSpPr>
          <p:nvPr>
            <p:ph sz="quarter" idx="10"/>
          </p:nvPr>
        </p:nvSpPr>
        <p:spPr>
          <a:xfrm>
            <a:off x="457200" y="1371600"/>
            <a:ext cx="8229600" cy="4755600"/>
          </a:xfrm>
        </p:spPr>
        <p:txBody>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extLst>
      <p:ext uri="{BB962C8B-B14F-4D97-AF65-F5344CB8AC3E}">
        <p14:creationId xmlns:p14="http://schemas.microsoft.com/office/powerpoint/2010/main" val="1372161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Box 10"/>
          <p:cNvSpPr txBox="1">
            <a:spLocks noChangeArrowheads="1"/>
          </p:cNvSpPr>
          <p:nvPr userDrawn="1"/>
        </p:nvSpPr>
        <p:spPr bwMode="white">
          <a:xfrm>
            <a:off x="0" y="233363"/>
            <a:ext cx="7010400" cy="457200"/>
          </a:xfrm>
          <a:prstGeom prst="rect">
            <a:avLst/>
          </a:prstGeom>
          <a:solidFill>
            <a:srgbClr val="E30613"/>
          </a:solidFill>
          <a:ln>
            <a:noFill/>
          </a:ln>
          <a:extLst/>
        </p:spPr>
        <p:txBody>
          <a:bodyPr wrap="none"/>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eaLnBrk="0" fontAlgn="base" hangingPunct="0">
              <a:spcBef>
                <a:spcPct val="0"/>
              </a:spcBef>
              <a:spcAft>
                <a:spcPct val="0"/>
              </a:spcAft>
              <a:defRPr sz="2000">
                <a:solidFill>
                  <a:schemeClr val="tx1"/>
                </a:solidFill>
                <a:latin typeface="Arial" charset="0"/>
                <a:ea typeface="ＭＳ Ｐゴシック" charset="-128"/>
              </a:defRPr>
            </a:lvl6pPr>
            <a:lvl7pPr marL="2971800" indent="-228600" eaLnBrk="0" fontAlgn="base" hangingPunct="0">
              <a:spcBef>
                <a:spcPct val="0"/>
              </a:spcBef>
              <a:spcAft>
                <a:spcPct val="0"/>
              </a:spcAft>
              <a:defRPr sz="2000">
                <a:solidFill>
                  <a:schemeClr val="tx1"/>
                </a:solidFill>
                <a:latin typeface="Arial" charset="0"/>
                <a:ea typeface="ＭＳ Ｐゴシック" charset="-128"/>
              </a:defRPr>
            </a:lvl7pPr>
            <a:lvl8pPr marL="3429000" indent="-228600" eaLnBrk="0" fontAlgn="base" hangingPunct="0">
              <a:spcBef>
                <a:spcPct val="0"/>
              </a:spcBef>
              <a:spcAft>
                <a:spcPct val="0"/>
              </a:spcAft>
              <a:defRPr sz="2000">
                <a:solidFill>
                  <a:schemeClr val="tx1"/>
                </a:solidFill>
                <a:latin typeface="Arial" charset="0"/>
                <a:ea typeface="ＭＳ Ｐゴシック" charset="-128"/>
              </a:defRPr>
            </a:lvl8pPr>
            <a:lvl9pPr marL="3886200" indent="-228600" eaLnBrk="0" fontAlgn="base" hangingPunct="0">
              <a:spcBef>
                <a:spcPct val="0"/>
              </a:spcBef>
              <a:spcAft>
                <a:spcPct val="0"/>
              </a:spcAft>
              <a:defRPr sz="2000">
                <a:solidFill>
                  <a:schemeClr val="tx1"/>
                </a:solidFill>
                <a:latin typeface="Arial" charset="0"/>
                <a:ea typeface="ＭＳ Ｐゴシック" charset="-128"/>
              </a:defRPr>
            </a:lvl9pPr>
          </a:lstStyle>
          <a:p>
            <a:pPr eaLnBrk="1" hangingPunct="1">
              <a:defRPr/>
            </a:pPr>
            <a:r>
              <a:rPr lang="en-GB" sz="1800" dirty="0" smtClean="0">
                <a:solidFill>
                  <a:srgbClr val="D81E05"/>
                </a:solidFill>
                <a:cs typeface="Arial" charset="0"/>
              </a:rPr>
              <a:t> </a:t>
            </a:r>
          </a:p>
        </p:txBody>
      </p:sp>
      <p:sp>
        <p:nvSpPr>
          <p:cNvPr id="1027" name="Text Box 10"/>
          <p:cNvSpPr txBox="1">
            <a:spLocks noChangeArrowheads="1"/>
          </p:cNvSpPr>
          <p:nvPr userDrawn="1"/>
        </p:nvSpPr>
        <p:spPr bwMode="white">
          <a:xfrm>
            <a:off x="0" y="457200"/>
            <a:ext cx="9144000" cy="152400"/>
          </a:xfrm>
          <a:prstGeom prst="rect">
            <a:avLst/>
          </a:prstGeom>
          <a:solidFill>
            <a:srgbClr val="D9D9D9">
              <a:alpha val="0"/>
            </a:srgbClr>
          </a:solidFill>
          <a:ln>
            <a:noFill/>
          </a:ln>
          <a:extLst/>
        </p:spPr>
        <p:txBody>
          <a:bodyPr wrap="none"/>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eaLnBrk="0" fontAlgn="base" hangingPunct="0">
              <a:spcBef>
                <a:spcPct val="0"/>
              </a:spcBef>
              <a:spcAft>
                <a:spcPct val="0"/>
              </a:spcAft>
              <a:defRPr sz="2000">
                <a:solidFill>
                  <a:schemeClr val="tx1"/>
                </a:solidFill>
                <a:latin typeface="Arial" charset="0"/>
                <a:ea typeface="ＭＳ Ｐゴシック" charset="-128"/>
              </a:defRPr>
            </a:lvl6pPr>
            <a:lvl7pPr marL="2971800" indent="-228600" eaLnBrk="0" fontAlgn="base" hangingPunct="0">
              <a:spcBef>
                <a:spcPct val="0"/>
              </a:spcBef>
              <a:spcAft>
                <a:spcPct val="0"/>
              </a:spcAft>
              <a:defRPr sz="2000">
                <a:solidFill>
                  <a:schemeClr val="tx1"/>
                </a:solidFill>
                <a:latin typeface="Arial" charset="0"/>
                <a:ea typeface="ＭＳ Ｐゴシック" charset="-128"/>
              </a:defRPr>
            </a:lvl7pPr>
            <a:lvl8pPr marL="3429000" indent="-228600" eaLnBrk="0" fontAlgn="base" hangingPunct="0">
              <a:spcBef>
                <a:spcPct val="0"/>
              </a:spcBef>
              <a:spcAft>
                <a:spcPct val="0"/>
              </a:spcAft>
              <a:defRPr sz="2000">
                <a:solidFill>
                  <a:schemeClr val="tx1"/>
                </a:solidFill>
                <a:latin typeface="Arial" charset="0"/>
                <a:ea typeface="ＭＳ Ｐゴシック" charset="-128"/>
              </a:defRPr>
            </a:lvl8pPr>
            <a:lvl9pPr marL="3886200" indent="-228600" eaLnBrk="0" fontAlgn="base" hangingPunct="0">
              <a:spcBef>
                <a:spcPct val="0"/>
              </a:spcBef>
              <a:spcAft>
                <a:spcPct val="0"/>
              </a:spcAft>
              <a:defRPr sz="2000">
                <a:solidFill>
                  <a:schemeClr val="tx1"/>
                </a:solidFill>
                <a:latin typeface="Arial" charset="0"/>
                <a:ea typeface="ＭＳ Ｐゴシック" charset="-128"/>
              </a:defRPr>
            </a:lvl9pPr>
          </a:lstStyle>
          <a:p>
            <a:pPr eaLnBrk="1" hangingPunct="1">
              <a:defRPr/>
            </a:pPr>
            <a:r>
              <a:rPr lang="en-GB" sz="1800" smtClean="0">
                <a:solidFill>
                  <a:srgbClr val="D9D9D9"/>
                </a:solidFill>
                <a:cs typeface="Arial" charset="0"/>
              </a:rPr>
              <a:t> </a:t>
            </a:r>
          </a:p>
        </p:txBody>
      </p:sp>
      <p:sp>
        <p:nvSpPr>
          <p:cNvPr id="1028" name="Rectangle 14"/>
          <p:cNvSpPr>
            <a:spLocks noChangeArrowheads="1"/>
          </p:cNvSpPr>
          <p:nvPr userDrawn="1"/>
        </p:nvSpPr>
        <p:spPr bwMode="auto">
          <a:xfrm>
            <a:off x="457200" y="307975"/>
            <a:ext cx="6092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eaLnBrk="1" hangingPunct="1"/>
            <a:r>
              <a:rPr lang="en-GB" altLang="en-US" sz="1400">
                <a:solidFill>
                  <a:schemeClr val="bg1"/>
                </a:solidFill>
              </a:rPr>
              <a:t>Level 3 Diploma in</a:t>
            </a:r>
            <a:r>
              <a:rPr lang="en-GB" altLang="en-US" sz="1400" b="1">
                <a:solidFill>
                  <a:schemeClr val="bg1"/>
                </a:solidFill>
              </a:rPr>
              <a:t> Electrical Installations (Buildings and Structures)</a:t>
            </a:r>
            <a:endParaRPr lang="en-US" altLang="en-US" sz="1400">
              <a:solidFill>
                <a:schemeClr val="bg1"/>
              </a:solidFill>
            </a:endParaRPr>
          </a:p>
        </p:txBody>
      </p:sp>
      <p:sp>
        <p:nvSpPr>
          <p:cNvPr id="1030" name="Text Box 10"/>
          <p:cNvSpPr txBox="1">
            <a:spLocks noChangeArrowheads="1"/>
          </p:cNvSpPr>
          <p:nvPr userDrawn="1"/>
        </p:nvSpPr>
        <p:spPr bwMode="white">
          <a:xfrm>
            <a:off x="0" y="6324600"/>
            <a:ext cx="9144000" cy="381000"/>
          </a:xfrm>
          <a:prstGeom prst="rect">
            <a:avLst/>
          </a:prstGeom>
          <a:solidFill>
            <a:srgbClr val="D9D9D9"/>
          </a:solidFill>
          <a:ln>
            <a:noFill/>
          </a:ln>
          <a:extLst/>
        </p:spPr>
        <p:txBody>
          <a:bodyPr wrap="none"/>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eaLnBrk="0" fontAlgn="base" hangingPunct="0">
              <a:spcBef>
                <a:spcPct val="0"/>
              </a:spcBef>
              <a:spcAft>
                <a:spcPct val="0"/>
              </a:spcAft>
              <a:defRPr sz="2000">
                <a:solidFill>
                  <a:schemeClr val="tx1"/>
                </a:solidFill>
                <a:latin typeface="Arial" charset="0"/>
                <a:ea typeface="ＭＳ Ｐゴシック" charset="-128"/>
              </a:defRPr>
            </a:lvl6pPr>
            <a:lvl7pPr marL="2971800" indent="-228600" eaLnBrk="0" fontAlgn="base" hangingPunct="0">
              <a:spcBef>
                <a:spcPct val="0"/>
              </a:spcBef>
              <a:spcAft>
                <a:spcPct val="0"/>
              </a:spcAft>
              <a:defRPr sz="2000">
                <a:solidFill>
                  <a:schemeClr val="tx1"/>
                </a:solidFill>
                <a:latin typeface="Arial" charset="0"/>
                <a:ea typeface="ＭＳ Ｐゴシック" charset="-128"/>
              </a:defRPr>
            </a:lvl7pPr>
            <a:lvl8pPr marL="3429000" indent="-228600" eaLnBrk="0" fontAlgn="base" hangingPunct="0">
              <a:spcBef>
                <a:spcPct val="0"/>
              </a:spcBef>
              <a:spcAft>
                <a:spcPct val="0"/>
              </a:spcAft>
              <a:defRPr sz="2000">
                <a:solidFill>
                  <a:schemeClr val="tx1"/>
                </a:solidFill>
                <a:latin typeface="Arial" charset="0"/>
                <a:ea typeface="ＭＳ Ｐゴシック" charset="-128"/>
              </a:defRPr>
            </a:lvl8pPr>
            <a:lvl9pPr marL="3886200" indent="-228600" eaLnBrk="0" fontAlgn="base" hangingPunct="0">
              <a:spcBef>
                <a:spcPct val="0"/>
              </a:spcBef>
              <a:spcAft>
                <a:spcPct val="0"/>
              </a:spcAft>
              <a:defRPr sz="2000">
                <a:solidFill>
                  <a:schemeClr val="tx1"/>
                </a:solidFill>
                <a:latin typeface="Arial" charset="0"/>
                <a:ea typeface="ＭＳ Ｐゴシック" charset="-128"/>
              </a:defRPr>
            </a:lvl9pPr>
          </a:lstStyle>
          <a:p>
            <a:pPr eaLnBrk="1" hangingPunct="1">
              <a:defRPr/>
            </a:pPr>
            <a:r>
              <a:rPr lang="en-GB" sz="1800" smtClean="0">
                <a:solidFill>
                  <a:srgbClr val="D81E05"/>
                </a:solidFill>
                <a:cs typeface="Arial" charset="0"/>
              </a:rPr>
              <a:t> </a:t>
            </a:r>
          </a:p>
        </p:txBody>
      </p:sp>
      <p:sp>
        <p:nvSpPr>
          <p:cNvPr id="1031" name="Text Box 10"/>
          <p:cNvSpPr txBox="1">
            <a:spLocks noChangeArrowheads="1"/>
          </p:cNvSpPr>
          <p:nvPr userDrawn="1"/>
        </p:nvSpPr>
        <p:spPr bwMode="white">
          <a:xfrm>
            <a:off x="0" y="6705600"/>
            <a:ext cx="9144000" cy="152400"/>
          </a:xfrm>
          <a:prstGeom prst="rect">
            <a:avLst/>
          </a:prstGeom>
          <a:solidFill>
            <a:srgbClr val="E30613"/>
          </a:solidFill>
          <a:ln>
            <a:noFill/>
          </a:ln>
          <a:extLst/>
        </p:spPr>
        <p:txBody>
          <a:bodyPr wrap="none"/>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eaLnBrk="0" fontAlgn="base" hangingPunct="0">
              <a:spcBef>
                <a:spcPct val="0"/>
              </a:spcBef>
              <a:spcAft>
                <a:spcPct val="0"/>
              </a:spcAft>
              <a:defRPr sz="2000">
                <a:solidFill>
                  <a:schemeClr val="tx1"/>
                </a:solidFill>
                <a:latin typeface="Arial" charset="0"/>
                <a:ea typeface="ＭＳ Ｐゴシック" charset="-128"/>
              </a:defRPr>
            </a:lvl6pPr>
            <a:lvl7pPr marL="2971800" indent="-228600" eaLnBrk="0" fontAlgn="base" hangingPunct="0">
              <a:spcBef>
                <a:spcPct val="0"/>
              </a:spcBef>
              <a:spcAft>
                <a:spcPct val="0"/>
              </a:spcAft>
              <a:defRPr sz="2000">
                <a:solidFill>
                  <a:schemeClr val="tx1"/>
                </a:solidFill>
                <a:latin typeface="Arial" charset="0"/>
                <a:ea typeface="ＭＳ Ｐゴシック" charset="-128"/>
              </a:defRPr>
            </a:lvl7pPr>
            <a:lvl8pPr marL="3429000" indent="-228600" eaLnBrk="0" fontAlgn="base" hangingPunct="0">
              <a:spcBef>
                <a:spcPct val="0"/>
              </a:spcBef>
              <a:spcAft>
                <a:spcPct val="0"/>
              </a:spcAft>
              <a:defRPr sz="2000">
                <a:solidFill>
                  <a:schemeClr val="tx1"/>
                </a:solidFill>
                <a:latin typeface="Arial" charset="0"/>
                <a:ea typeface="ＭＳ Ｐゴシック" charset="-128"/>
              </a:defRPr>
            </a:lvl8pPr>
            <a:lvl9pPr marL="3886200" indent="-228600" eaLnBrk="0" fontAlgn="base" hangingPunct="0">
              <a:spcBef>
                <a:spcPct val="0"/>
              </a:spcBef>
              <a:spcAft>
                <a:spcPct val="0"/>
              </a:spcAft>
              <a:defRPr sz="2000">
                <a:solidFill>
                  <a:schemeClr val="tx1"/>
                </a:solidFill>
                <a:latin typeface="Arial" charset="0"/>
                <a:ea typeface="ＭＳ Ｐゴシック" charset="-128"/>
              </a:defRPr>
            </a:lvl9pPr>
          </a:lstStyle>
          <a:p>
            <a:pPr eaLnBrk="1" hangingPunct="1">
              <a:defRPr/>
            </a:pPr>
            <a:r>
              <a:rPr lang="en-GB" sz="1800" smtClean="0">
                <a:solidFill>
                  <a:srgbClr val="D81E05"/>
                </a:solidFill>
                <a:cs typeface="Arial" charset="0"/>
              </a:rPr>
              <a:t> </a:t>
            </a:r>
          </a:p>
        </p:txBody>
      </p:sp>
      <p:sp>
        <p:nvSpPr>
          <p:cNvPr id="2" name="Text Box 11"/>
          <p:cNvSpPr txBox="1">
            <a:spLocks noChangeArrowheads="1"/>
          </p:cNvSpPr>
          <p:nvPr userDrawn="1"/>
        </p:nvSpPr>
        <p:spPr bwMode="auto">
          <a:xfrm>
            <a:off x="457200" y="6400800"/>
            <a:ext cx="647700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eaLnBrk="1" hangingPunct="1">
              <a:spcBef>
                <a:spcPts val="600"/>
              </a:spcBef>
            </a:pPr>
            <a:r>
              <a:rPr lang="en-US" altLang="en-US" sz="1100" dirty="0"/>
              <a:t>© </a:t>
            </a:r>
            <a:r>
              <a:rPr lang="en-US" altLang="en-US" sz="1100" dirty="0" smtClean="0"/>
              <a:t>2015 </a:t>
            </a:r>
            <a:r>
              <a:rPr lang="en-US" altLang="en-US" sz="1100" dirty="0"/>
              <a:t>City and Guilds of London Institute. All rights reserved</a:t>
            </a:r>
            <a:r>
              <a:rPr lang="en-US" altLang="en-US" sz="900" dirty="0"/>
              <a:t>.</a:t>
            </a:r>
            <a:r>
              <a:rPr lang="en-US" altLang="en-US" sz="1100" dirty="0">
                <a:cs typeface="Arial" panose="020B0604020202020204" pitchFamily="34" charset="0"/>
              </a:rPr>
              <a:t/>
            </a:r>
            <a:br>
              <a:rPr lang="en-US" altLang="en-US" sz="1100" dirty="0">
                <a:cs typeface="Arial" panose="020B0604020202020204" pitchFamily="34" charset="0"/>
              </a:rPr>
            </a:br>
            <a:endParaRPr lang="en-US" altLang="en-US" sz="1100" dirty="0">
              <a:cs typeface="Arial" panose="020B0604020202020204" pitchFamily="34" charset="0"/>
            </a:endParaRPr>
          </a:p>
          <a:p>
            <a:pPr eaLnBrk="1" hangingPunct="1"/>
            <a:endParaRPr lang="en-US" altLang="en-US" sz="1200" dirty="0">
              <a:latin typeface="Times New Roman" panose="02020603050405020304" pitchFamily="18" charset="0"/>
            </a:endParaRPr>
          </a:p>
          <a:p>
            <a:pPr eaLnBrk="1" hangingPunct="1"/>
            <a:endParaRPr lang="en-US" altLang="en-US" sz="1200" dirty="0">
              <a:latin typeface="Times New Roman" panose="02020603050405020304" pitchFamily="18" charset="0"/>
            </a:endParaRPr>
          </a:p>
        </p:txBody>
      </p:sp>
      <p:sp>
        <p:nvSpPr>
          <p:cNvPr id="1032" name="Text Box 11"/>
          <p:cNvSpPr txBox="1">
            <a:spLocks noChangeArrowheads="1"/>
          </p:cNvSpPr>
          <p:nvPr userDrawn="1"/>
        </p:nvSpPr>
        <p:spPr bwMode="auto">
          <a:xfrm>
            <a:off x="7239000" y="6400800"/>
            <a:ext cx="144780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r" eaLnBrk="1" hangingPunct="1">
              <a:spcBef>
                <a:spcPts val="600"/>
              </a:spcBef>
            </a:pPr>
            <a:fld id="{F93E9372-42CE-40FA-8A29-079CB2F64D84}" type="slidenum">
              <a:rPr lang="en-US" altLang="en-US" sz="1100">
                <a:cs typeface="Arial" panose="020B0604020202020204" pitchFamily="34" charset="0"/>
              </a:rPr>
              <a:pPr algn="r" eaLnBrk="1" hangingPunct="1">
                <a:spcBef>
                  <a:spcPts val="600"/>
                </a:spcBef>
              </a:pPr>
              <a:t>‹#›</a:t>
            </a:fld>
            <a:r>
              <a:rPr lang="en-US" altLang="en-US" sz="1100" dirty="0">
                <a:cs typeface="Arial" panose="020B0604020202020204" pitchFamily="34" charset="0"/>
              </a:rPr>
              <a:t> of </a:t>
            </a:r>
            <a:r>
              <a:rPr lang="en-US" altLang="en-US" sz="1100" dirty="0" smtClean="0">
                <a:cs typeface="Arial" panose="020B0604020202020204" pitchFamily="34" charset="0"/>
              </a:rPr>
              <a:t>13</a:t>
            </a:r>
            <a:endParaRPr lang="en-US" altLang="en-US" sz="1100" dirty="0">
              <a:cs typeface="Arial" panose="020B0604020202020204" pitchFamily="34" charset="0"/>
            </a:endParaRPr>
          </a:p>
          <a:p>
            <a:pPr eaLnBrk="1" hangingPunct="1"/>
            <a:r>
              <a:rPr lang="en-US" altLang="en-US" sz="1100" dirty="0">
                <a:cs typeface="Arial" panose="020B0604020202020204" pitchFamily="34" charset="0"/>
              </a:rPr>
              <a:t/>
            </a:r>
            <a:br>
              <a:rPr lang="en-US" altLang="en-US" sz="1100" dirty="0">
                <a:cs typeface="Arial" panose="020B0604020202020204" pitchFamily="34" charset="0"/>
              </a:rPr>
            </a:br>
            <a:endParaRPr lang="en-US" altLang="en-US" sz="1100" dirty="0">
              <a:cs typeface="Arial" panose="020B0604020202020204" pitchFamily="34" charset="0"/>
            </a:endParaRPr>
          </a:p>
          <a:p>
            <a:pPr eaLnBrk="1" hangingPunct="1"/>
            <a:r>
              <a:rPr lang="en-US" altLang="en-US" sz="1100" dirty="0">
                <a:cs typeface="Arial" panose="020B0604020202020204" pitchFamily="34" charset="0"/>
              </a:rPr>
              <a:t/>
            </a:r>
            <a:br>
              <a:rPr lang="en-US" altLang="en-US" sz="1100" dirty="0">
                <a:cs typeface="Arial" panose="020B0604020202020204" pitchFamily="34" charset="0"/>
              </a:rPr>
            </a:br>
            <a:endParaRPr lang="en-US" altLang="en-US" sz="1100" dirty="0">
              <a:cs typeface="Arial" panose="020B0604020202020204" pitchFamily="34" charset="0"/>
            </a:endParaRPr>
          </a:p>
          <a:p>
            <a:pPr eaLnBrk="1" hangingPunct="1"/>
            <a:endParaRPr lang="en-US" altLang="en-US" sz="1200" dirty="0">
              <a:latin typeface="Times New Roman" panose="02020603050405020304" pitchFamily="18" charset="0"/>
            </a:endParaRPr>
          </a:p>
          <a:p>
            <a:pPr eaLnBrk="1" hangingPunct="1"/>
            <a:endParaRPr lang="en-US" altLang="en-US" sz="1200" dirty="0">
              <a:latin typeface="Times New Roman" panose="02020603050405020304" pitchFamily="18" charset="0"/>
            </a:endParaRPr>
          </a:p>
        </p:txBody>
      </p:sp>
      <p:sp>
        <p:nvSpPr>
          <p:cNvPr id="1033" name="Title Placeholder 10"/>
          <p:cNvSpPr>
            <a:spLocks noGrp="1"/>
          </p:cNvSpPr>
          <p:nvPr>
            <p:ph type="title"/>
          </p:nvPr>
        </p:nvSpPr>
        <p:spPr bwMode="auto">
          <a:xfrm>
            <a:off x="457200" y="838200"/>
            <a:ext cx="8218488"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endParaRPr lang="en-US" altLang="en-US" smtClean="0"/>
          </a:p>
        </p:txBody>
      </p:sp>
      <p:sp>
        <p:nvSpPr>
          <p:cNvPr id="1034" name="Text Placeholder 13"/>
          <p:cNvSpPr>
            <a:spLocks noGrp="1"/>
          </p:cNvSpPr>
          <p:nvPr>
            <p:ph type="body" idx="1"/>
          </p:nvPr>
        </p:nvSpPr>
        <p:spPr bwMode="auto">
          <a:xfrm>
            <a:off x="457200" y="1371600"/>
            <a:ext cx="8229600" cy="475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a:p>
            <a:pPr lvl="4"/>
            <a:endParaRPr lang="en-GB" altLang="en-US" smtClean="0"/>
          </a:p>
        </p:txBody>
      </p:sp>
      <p:pic>
        <p:nvPicPr>
          <p:cNvPr id="1035" name="Pictur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372225" y="147638"/>
            <a:ext cx="2436813"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hf hdr="0" ftr="0" dt="0"/>
  <p:txStyles>
    <p:titleStyle>
      <a:lvl1pPr algn="l" rtl="0" eaLnBrk="0" fontAlgn="base" hangingPunct="0">
        <a:spcBef>
          <a:spcPct val="0"/>
        </a:spcBef>
        <a:spcAft>
          <a:spcPct val="0"/>
        </a:spcAft>
        <a:defRPr sz="2000" b="1">
          <a:solidFill>
            <a:srgbClr val="E30613"/>
          </a:solidFill>
          <a:latin typeface="+mj-lt"/>
          <a:ea typeface="MS PGothic" panose="020B0600070205080204" pitchFamily="34" charset="-128"/>
          <a:cs typeface="ＭＳ Ｐゴシック" charset="-128"/>
        </a:defRPr>
      </a:lvl1pPr>
      <a:lvl2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2pPr>
      <a:lvl3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3pPr>
      <a:lvl4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4pPr>
      <a:lvl5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p:titleStyle>
    <p:bodyStyle>
      <a:lvl1pPr marL="342900" indent="-342900" algn="l" rtl="0" eaLnBrk="0" fontAlgn="base" hangingPunct="0">
        <a:lnSpc>
          <a:spcPts val="2400"/>
        </a:lnSpc>
        <a:spcBef>
          <a:spcPts val="1000"/>
        </a:spcBef>
        <a:spcAft>
          <a:spcPts val="1000"/>
        </a:spcAft>
        <a:defRPr lang="en-GB" sz="2000" dirty="0">
          <a:solidFill>
            <a:schemeClr val="tx1"/>
          </a:solidFill>
          <a:latin typeface="+mn-lt"/>
          <a:ea typeface="MS PGothic" panose="020B0600070205080204" pitchFamily="34" charset="-128"/>
          <a:cs typeface="ＭＳ Ｐゴシック" charset="-128"/>
        </a:defRPr>
      </a:lvl1pPr>
      <a:lvl2pPr marL="215900" indent="-215900" algn="l" rtl="0" eaLnBrk="0" fontAlgn="base" hangingPunct="0">
        <a:lnSpc>
          <a:spcPts val="2400"/>
        </a:lnSpc>
        <a:spcBef>
          <a:spcPts val="500"/>
        </a:spcBef>
        <a:spcAft>
          <a:spcPts val="500"/>
        </a:spcAft>
        <a:buClr>
          <a:srgbClr val="E30613"/>
        </a:buClr>
        <a:buFont typeface="Arial" panose="020B0604020202020204" pitchFamily="34" charset="0"/>
        <a:buChar char="•"/>
        <a:defRPr lang="en-GB" sz="2000" dirty="0">
          <a:solidFill>
            <a:schemeClr val="tx1"/>
          </a:solidFill>
          <a:latin typeface="+mn-lt"/>
          <a:ea typeface="MS PGothic" panose="020B0600070205080204" pitchFamily="34" charset="-128"/>
          <a:cs typeface="+mn-cs"/>
        </a:defRPr>
      </a:lvl2pPr>
      <a:lvl3pPr marL="1143000" indent="-228600" algn="l" rtl="0" eaLnBrk="0" fontAlgn="base" hangingPunct="0">
        <a:lnSpc>
          <a:spcPts val="2000"/>
        </a:lnSpc>
        <a:spcBef>
          <a:spcPts val="500"/>
        </a:spcBef>
        <a:spcAft>
          <a:spcPts val="500"/>
        </a:spcAft>
        <a:buFont typeface="Lucida Grande" pitchFamily="-84" charset="0"/>
        <a:defRPr lang="en-GB" sz="1600" dirty="0">
          <a:solidFill>
            <a:schemeClr val="tx1"/>
          </a:solidFill>
          <a:latin typeface="+mn-lt"/>
          <a:ea typeface="MS PGothic" panose="020B0600070205080204" pitchFamily="34" charset="-128"/>
          <a:cs typeface="+mn-cs"/>
        </a:defRPr>
      </a:lvl3pPr>
      <a:lvl4pPr marL="215900" indent="-215900" algn="l" rtl="0" eaLnBrk="0" fontAlgn="base" hangingPunct="0">
        <a:lnSpc>
          <a:spcPts val="2000"/>
        </a:lnSpc>
        <a:spcBef>
          <a:spcPts val="500"/>
        </a:spcBef>
        <a:spcAft>
          <a:spcPts val="500"/>
        </a:spcAft>
        <a:buClr>
          <a:srgbClr val="E30613"/>
        </a:buClr>
        <a:buFont typeface="Arial" panose="020B0604020202020204" pitchFamily="34" charset="0"/>
        <a:buChar char="•"/>
        <a:defRPr lang="en-GB" sz="1600" dirty="0">
          <a:solidFill>
            <a:schemeClr val="tx1"/>
          </a:solidFill>
          <a:latin typeface="+mn-lt"/>
          <a:ea typeface="MS PGothic" panose="020B0600070205080204" pitchFamily="34" charset="-128"/>
          <a:cs typeface="ＭＳ Ｐゴシック" charset="-128"/>
        </a:defRPr>
      </a:lvl4pPr>
      <a:lvl5pPr marL="431800" indent="-215900" algn="l" rtl="0" eaLnBrk="0" fontAlgn="base" hangingPunct="0">
        <a:lnSpc>
          <a:spcPts val="2000"/>
        </a:lnSpc>
        <a:spcBef>
          <a:spcPct val="0"/>
        </a:spcBef>
        <a:spcAft>
          <a:spcPts val="500"/>
        </a:spcAft>
        <a:buFont typeface="Arial" panose="020B0604020202020204" pitchFamily="34" charset="0"/>
        <a:buChar char="–"/>
        <a:defRPr lang="en-US" sz="1600" dirty="0">
          <a:solidFill>
            <a:schemeClr val="tx1"/>
          </a:solidFill>
          <a:latin typeface="+mn-lt"/>
          <a:ea typeface="MS PGothic" panose="020B0600070205080204" pitchFamily="34" charset="-128"/>
          <a:cs typeface="ＭＳ Ｐゴシック" charset="-128"/>
        </a:defRPr>
      </a:lvl5pPr>
      <a:lvl6pPr marL="457200" indent="-457200" algn="l" defTabSz="914400" rtl="0" fontAlgn="base">
        <a:spcBef>
          <a:spcPct val="20000"/>
        </a:spcBef>
        <a:spcAft>
          <a:spcPct val="0"/>
        </a:spcAft>
        <a:buChar char="»"/>
        <a:defRPr lang="en-GB" sz="1600" kern="0" baseline="0" dirty="0" smtClean="0">
          <a:solidFill>
            <a:schemeClr val="tx1"/>
          </a:solidFill>
          <a:latin typeface="+mn-lt"/>
          <a:ea typeface="ＭＳ Ｐゴシック" charset="-128"/>
          <a:cs typeface="ＭＳ Ｐゴシック" charset="-128"/>
        </a:defRPr>
      </a:lvl6pPr>
      <a:lvl7pPr marL="2971800" indent="-228600" algn="l" defTabSz="914400" rtl="0" fontAlgn="base">
        <a:spcBef>
          <a:spcPct val="20000"/>
        </a:spcBef>
        <a:spcAft>
          <a:spcPct val="0"/>
        </a:spcAft>
        <a:buClr>
          <a:srgbClr val="E30613"/>
        </a:buClr>
        <a:buChar char="»"/>
        <a:defRPr lang="en-GB" sz="1600" kern="0" baseline="0" dirty="0" smtClean="0">
          <a:solidFill>
            <a:schemeClr val="tx1"/>
          </a:solidFill>
          <a:latin typeface="+mn-lt"/>
          <a:ea typeface="ＭＳ Ｐゴシック" charset="-128"/>
          <a:cs typeface="ＭＳ Ｐゴシック" charset="-128"/>
        </a:defRPr>
      </a:lvl7pPr>
      <a:lvl8pPr marL="3429000" indent="-228600" algn="l" defTabSz="914400" rtl="0" fontAlgn="base">
        <a:spcBef>
          <a:spcPct val="20000"/>
        </a:spcBef>
        <a:spcAft>
          <a:spcPct val="0"/>
        </a:spcAft>
        <a:buChar char="»"/>
        <a:defRPr lang="en-GB" sz="1600" kern="0" dirty="0" smtClean="0">
          <a:solidFill>
            <a:schemeClr val="tx1"/>
          </a:solidFill>
          <a:latin typeface="+mn-lt"/>
          <a:ea typeface="ＭＳ Ｐゴシック" charset="-128"/>
          <a:cs typeface="ＭＳ Ｐゴシック" charset="-128"/>
        </a:defRPr>
      </a:lvl8pPr>
      <a:lvl9pPr marL="3886200" indent="-228600" algn="l" defTabSz="914400" rtl="0" fontAlgn="base">
        <a:spcBef>
          <a:spcPct val="20000"/>
        </a:spcBef>
        <a:spcAft>
          <a:spcPct val="0"/>
        </a:spcAft>
        <a:buChar char="»"/>
        <a:defRPr lang="en-GB" sz="1000" kern="0" baseline="0" dirty="0" smtClean="0">
          <a:solidFill>
            <a:schemeClr val="tx1"/>
          </a:solidFill>
          <a:latin typeface="+mn-lt"/>
          <a:ea typeface="ＭＳ Ｐゴシック" charset="-128"/>
          <a:cs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
          <p:cNvSpPr txBox="1">
            <a:spLocks noChangeArrowheads="1"/>
          </p:cNvSpPr>
          <p:nvPr/>
        </p:nvSpPr>
        <p:spPr bwMode="auto">
          <a:xfrm>
            <a:off x="457200" y="1371600"/>
            <a:ext cx="822960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36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rgbClr val="E30613"/>
                </a:solidFill>
                <a:latin typeface="+mj-lt"/>
                <a:ea typeface="MS PGothic" panose="020B0600070205080204" pitchFamily="34" charset="-128"/>
                <a:cs typeface="ＭＳ Ｐゴシック" charset="-128"/>
              </a:defRPr>
            </a:lvl1pPr>
            <a:lvl2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2pPr>
            <a:lvl3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3pPr>
            <a:lvl4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4pPr>
            <a:lvl5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marL="342900" indent="-342900" eaLnBrk="1" hangingPunct="1">
              <a:lnSpc>
                <a:spcPts val="2400"/>
              </a:lnSpc>
              <a:spcBef>
                <a:spcPts val="1000"/>
              </a:spcBef>
              <a:spcAft>
                <a:spcPts val="1000"/>
              </a:spcAft>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en-GB" kern="0" smtClean="0">
              <a:ea typeface="+mj-ea"/>
              <a:cs typeface="+mj-cs"/>
            </a:endParaRPr>
          </a:p>
          <a:p>
            <a:pPr marL="342900" indent="-342900" eaLnBrk="1" hangingPunct="1">
              <a:lnSpc>
                <a:spcPts val="2400"/>
              </a:lnSpc>
              <a:spcBef>
                <a:spcPts val="1000"/>
              </a:spcBef>
              <a:spcAft>
                <a:spcPts val="1000"/>
              </a:spcAft>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en-GB" kern="0" smtClean="0">
              <a:ea typeface="+mj-ea"/>
              <a:cs typeface="+mj-cs"/>
            </a:endParaRPr>
          </a:p>
          <a:p>
            <a:pPr marL="342900" indent="-342900" algn="ctr" eaLnBrk="1" hangingPunct="1">
              <a:spcBef>
                <a:spcPts val="1000"/>
              </a:spcBef>
              <a:spcAft>
                <a:spcPts val="1000"/>
              </a:spcAft>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GB" sz="6600" kern="0" smtClean="0">
                <a:solidFill>
                  <a:srgbClr val="FFFFFF"/>
                </a:solidFill>
                <a:ea typeface="+mj-ea"/>
                <a:cs typeface="+mj-cs"/>
              </a:rPr>
              <a:t>PowerPoint presentation</a:t>
            </a:r>
            <a:endParaRPr lang="en-GB" sz="6600" kern="0" dirty="0" smtClean="0">
              <a:solidFill>
                <a:srgbClr val="FFFFFF"/>
              </a:solidFill>
              <a:ea typeface="+mj-ea"/>
              <a:cs typeface="+mj-cs"/>
            </a:endParaRPr>
          </a:p>
        </p:txBody>
      </p:sp>
      <p:sp>
        <p:nvSpPr>
          <p:cNvPr id="9" name="Rectangle 2"/>
          <p:cNvSpPr>
            <a:spLocks noChangeArrowheads="1"/>
          </p:cNvSpPr>
          <p:nvPr/>
        </p:nvSpPr>
        <p:spPr bwMode="auto">
          <a:xfrm>
            <a:off x="533400" y="2057400"/>
            <a:ext cx="8077200" cy="1295400"/>
          </a:xfrm>
          <a:prstGeom prst="rect">
            <a:avLst/>
          </a:prstGeom>
          <a:solidFill>
            <a:srgbClr val="E30613"/>
          </a:solidFill>
          <a:ln>
            <a:noFill/>
          </a:ln>
          <a:effectLst/>
          <a:extLst>
            <a:ext uri="{91240B29-F687-4f45-9708-019B960494DF}">
              <a14:hiddenLine xmlns="" xmlns:a14="http://schemas.microsoft.com/office/drawing/2010/main" w="936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p>
            <a:pPr hangingPunct="1">
              <a:lnSpc>
                <a:spcPct val="100000"/>
              </a:lnSpc>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GB" dirty="0">
                <a:solidFill>
                  <a:srgbClr val="D81E05"/>
                </a:solidFill>
                <a:latin typeface="Arial" charset="0"/>
                <a:ea typeface="ＭＳ Ｐゴシック" charset="0"/>
                <a:cs typeface="Arial" charset="0"/>
              </a:rPr>
              <a:t> </a:t>
            </a:r>
          </a:p>
        </p:txBody>
      </p:sp>
      <p:sp>
        <p:nvSpPr>
          <p:cNvPr id="10" name="Rectangle 3"/>
          <p:cNvSpPr>
            <a:spLocks noChangeArrowheads="1"/>
          </p:cNvSpPr>
          <p:nvPr/>
        </p:nvSpPr>
        <p:spPr bwMode="auto">
          <a:xfrm>
            <a:off x="533400" y="3352800"/>
            <a:ext cx="8077200" cy="228600"/>
          </a:xfrm>
          <a:prstGeom prst="rect">
            <a:avLst/>
          </a:prstGeom>
          <a:solidFill>
            <a:srgbClr val="D9D9D9"/>
          </a:solidFill>
          <a:ln>
            <a:noFill/>
          </a:ln>
          <a:effectLst/>
          <a:extLst>
            <a:ext uri="{91240B29-F687-4f45-9708-019B960494DF}">
              <a14:hiddenLine xmlns="" xmlns:a14="http://schemas.microsoft.com/office/drawing/2010/main" w="936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p>
            <a:pPr hangingPunct="1">
              <a:lnSpc>
                <a:spcPct val="100000"/>
              </a:lnSpc>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GB" dirty="0">
                <a:solidFill>
                  <a:srgbClr val="D81E05"/>
                </a:solidFill>
                <a:latin typeface="Arial" charset="0"/>
                <a:ea typeface="ＭＳ Ｐゴシック" charset="0"/>
                <a:cs typeface="Arial" charset="0"/>
              </a:rPr>
              <a:t> </a:t>
            </a:r>
          </a:p>
        </p:txBody>
      </p:sp>
      <p:sp>
        <p:nvSpPr>
          <p:cNvPr id="11" name="Rectangle 4"/>
          <p:cNvSpPr txBox="1">
            <a:spLocks noChangeArrowheads="1"/>
          </p:cNvSpPr>
          <p:nvPr/>
        </p:nvSpPr>
        <p:spPr bwMode="auto">
          <a:xfrm>
            <a:off x="0" y="3581400"/>
            <a:ext cx="91440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0000" tIns="45720" rIns="540000" bIns="45720" numCol="1" anchor="t" anchorCtr="0" compatLnSpc="1">
            <a:prstTxWarp prst="textNoShape">
              <a:avLst/>
            </a:prstTxWarp>
          </a:bodyPr>
          <a:lstStyle>
            <a:lvl1pPr algn="l" rtl="0" eaLnBrk="0" fontAlgn="base" hangingPunct="0">
              <a:spcBef>
                <a:spcPct val="0"/>
              </a:spcBef>
              <a:spcAft>
                <a:spcPct val="0"/>
              </a:spcAft>
              <a:defRPr sz="2000" b="1">
                <a:solidFill>
                  <a:srgbClr val="E30613"/>
                </a:solidFill>
                <a:latin typeface="+mj-lt"/>
                <a:ea typeface="MS PGothic" panose="020B0600070205080204" pitchFamily="34" charset="-128"/>
                <a:cs typeface="ＭＳ Ｐゴシック" charset="-128"/>
              </a:defRPr>
            </a:lvl1pPr>
            <a:lvl2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2pPr>
            <a:lvl3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3pPr>
            <a:lvl4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4pPr>
            <a:lvl5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eaLnBrk="1" hangingPunct="1">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Lst>
              <a:defRPr/>
            </a:pPr>
            <a:r>
              <a:rPr lang="en-GB" sz="2400" kern="0" dirty="0" smtClean="0">
                <a:ea typeface="ＭＳ Ｐゴシック" charset="0"/>
              </a:rPr>
              <a:t>Goal setting</a:t>
            </a:r>
            <a:endParaRPr lang="en-GB" sz="2400" kern="0" dirty="0">
              <a:ea typeface="ＭＳ Ｐゴシック" charset="0"/>
            </a:endParaRPr>
          </a:p>
        </p:txBody>
      </p:sp>
      <p:sp>
        <p:nvSpPr>
          <p:cNvPr id="12" name="Rectangle 5"/>
          <p:cNvSpPr>
            <a:spLocks noChangeArrowheads="1"/>
          </p:cNvSpPr>
          <p:nvPr/>
        </p:nvSpPr>
        <p:spPr bwMode="auto">
          <a:xfrm>
            <a:off x="762000" y="2276475"/>
            <a:ext cx="7696200" cy="8302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36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spAutoFit/>
          </a:bodyPr>
          <a:lstStyle/>
          <a:p>
            <a:pPr hangingPunct="1">
              <a:lnSpc>
                <a:spcPct val="100000"/>
              </a:lnSpc>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Lst>
              <a:defRPr/>
            </a:pPr>
            <a:r>
              <a:rPr lang="en-GB" sz="2400" b="1" dirty="0" smtClean="0">
                <a:solidFill>
                  <a:srgbClr val="FFFFFF"/>
                </a:solidFill>
                <a:latin typeface="Arial" charset="0"/>
                <a:ea typeface="ＭＳ Ｐゴシック" charset="0"/>
                <a:cs typeface="ＭＳ Ｐゴシック" charset="0"/>
              </a:rPr>
              <a:t>Unit </a:t>
            </a:r>
            <a:r>
              <a:rPr lang="en-GB" sz="2400" b="1" dirty="0">
                <a:solidFill>
                  <a:srgbClr val="FFFFFF"/>
                </a:solidFill>
                <a:latin typeface="Arial" charset="0"/>
                <a:ea typeface="ＭＳ Ｐゴシック" charset="0"/>
                <a:cs typeface="ＭＳ Ｐゴシック" charset="0"/>
              </a:rPr>
              <a:t>308: Career awareness in building services engineering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4238" y="1196752"/>
            <a:ext cx="9158238" cy="511256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36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marL="0" indent="0">
              <a:spcAft>
                <a:spcPts val="600"/>
              </a:spcAft>
              <a:buFont typeface="Times New Roman" charset="0"/>
              <a:buNone/>
              <a:defRPr/>
            </a:pPr>
            <a:r>
              <a:rPr lang="en-GB" sz="1800" dirty="0">
                <a:solidFill>
                  <a:srgbClr val="000000"/>
                </a:solidFill>
              </a:rPr>
              <a:t>Here is an example of a poorly defined goal and then that same goal translated using the S.M.A.R.T. technique:</a:t>
            </a:r>
          </a:p>
          <a:p>
            <a:pPr marL="0" indent="0">
              <a:spcAft>
                <a:spcPts val="600"/>
              </a:spcAft>
              <a:buFont typeface="Times New Roman" charset="0"/>
              <a:buNone/>
              <a:defRPr/>
            </a:pPr>
            <a:endParaRPr lang="en-GB" sz="1800" dirty="0">
              <a:solidFill>
                <a:srgbClr val="000000"/>
              </a:solidFill>
            </a:endParaRPr>
          </a:p>
          <a:p>
            <a:pPr>
              <a:spcAft>
                <a:spcPts val="600"/>
              </a:spcAft>
              <a:buClr>
                <a:srgbClr val="FF0000"/>
              </a:buClr>
              <a:buFont typeface="Arial"/>
              <a:buChar char="•"/>
              <a:defRPr/>
            </a:pPr>
            <a:r>
              <a:rPr lang="en-GB" sz="1800" b="1" dirty="0">
                <a:solidFill>
                  <a:srgbClr val="000000"/>
                </a:solidFill>
              </a:rPr>
              <a:t>Poorly defined goal</a:t>
            </a:r>
            <a:r>
              <a:rPr lang="en-GB" sz="1800" dirty="0">
                <a:solidFill>
                  <a:srgbClr val="000000"/>
                </a:solidFill>
              </a:rPr>
              <a:t>: I will work to improve myself in business.</a:t>
            </a:r>
          </a:p>
          <a:p>
            <a:pPr>
              <a:spcAft>
                <a:spcPts val="600"/>
              </a:spcAft>
              <a:buClr>
                <a:srgbClr val="FF0000"/>
              </a:buClr>
              <a:buFont typeface="Arial"/>
              <a:buChar char="•"/>
              <a:defRPr/>
            </a:pPr>
            <a:r>
              <a:rPr lang="en-GB" sz="1800" b="1" dirty="0">
                <a:solidFill>
                  <a:srgbClr val="000000"/>
                </a:solidFill>
              </a:rPr>
              <a:t>S.M.A.R.T. goal</a:t>
            </a:r>
            <a:r>
              <a:rPr lang="en-GB" sz="1800" dirty="0">
                <a:solidFill>
                  <a:srgbClr val="000000"/>
                </a:solidFill>
              </a:rPr>
              <a:t>: I will identify one area of weakness, and during the next six months, complete one class and read at least two books to improve my expertise in that business topic</a:t>
            </a:r>
            <a:endParaRPr lang="en-GB" sz="1800" dirty="0">
              <a:solidFill>
                <a:srgbClr val="000000"/>
              </a:solidFill>
              <a:cs typeface="ＭＳ Ｐゴシック" charset="0"/>
            </a:endParaRPr>
          </a:p>
        </p:txBody>
      </p:sp>
      <p:sp>
        <p:nvSpPr>
          <p:cNvPr id="4" name="Text Box 1"/>
          <p:cNvSpPr txBox="1">
            <a:spLocks noChangeArrowheads="1"/>
          </p:cNvSpPr>
          <p:nvPr/>
        </p:nvSpPr>
        <p:spPr bwMode="auto">
          <a:xfrm>
            <a:off x="-14238" y="692696"/>
            <a:ext cx="9158238" cy="3825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36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eaLnBrk="1">
              <a:lnSpc>
                <a:spcPct val="100000"/>
              </a:lnSpc>
              <a:buFont typeface="Times New Roman" charset="0"/>
              <a:buNone/>
              <a:defRPr/>
            </a:pPr>
            <a:r>
              <a:rPr lang="en-GB" b="1" dirty="0" smtClean="0">
                <a:solidFill>
                  <a:srgbClr val="E30613"/>
                </a:solidFill>
              </a:rPr>
              <a:t>S.M.A.R.T.</a:t>
            </a:r>
          </a:p>
        </p:txBody>
      </p:sp>
    </p:spTree>
    <p:extLst>
      <p:ext uri="{BB962C8B-B14F-4D97-AF65-F5344CB8AC3E}">
        <p14:creationId xmlns:p14="http://schemas.microsoft.com/office/powerpoint/2010/main" val="2842421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decel="50000" fill="hold">
                                          <p:stCondLst>
                                            <p:cond delay="0"/>
                                          </p:stCondLst>
                                        </p:cTn>
                                        <p:tgtEl>
                                          <p:spTgt spid="4">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p:cTn id="19" dur="500" decel="50000" fill="hold">
                                          <p:stCondLst>
                                            <p:cond delay="0"/>
                                          </p:stCondLst>
                                        </p:cTn>
                                        <p:tgtEl>
                                          <p:spTgt spid="5">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5">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5">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5">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5">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5">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 calcmode="lin" valueType="num">
                                      <p:cBhvr>
                                        <p:cTn id="31" dur="500" decel="50000" fill="hold">
                                          <p:stCondLst>
                                            <p:cond delay="0"/>
                                          </p:stCondLst>
                                        </p:cTn>
                                        <p:tgtEl>
                                          <p:spTgt spid="5">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5">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5">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5">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5">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5">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5">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5">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anim calcmode="lin" valueType="num">
                                      <p:cBhvr>
                                        <p:cTn id="43" dur="500" decel="50000" fill="hold">
                                          <p:stCondLst>
                                            <p:cond delay="0"/>
                                          </p:stCondLst>
                                        </p:cTn>
                                        <p:tgtEl>
                                          <p:spTgt spid="5">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5">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5">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5">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5">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5">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5">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4238" y="1196752"/>
            <a:ext cx="9158238" cy="511256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36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marL="360363" indent="-360363">
              <a:spcAft>
                <a:spcPts val="600"/>
              </a:spcAft>
              <a:buClr>
                <a:srgbClr val="FF0000"/>
              </a:buClr>
              <a:buFont typeface="Arial" panose="020B0604020202020204" pitchFamily="34" charset="0"/>
              <a:buChar char="•"/>
            </a:pPr>
            <a:r>
              <a:rPr lang="en-GB" altLang="en-US" dirty="0">
                <a:solidFill>
                  <a:srgbClr val="000000"/>
                </a:solidFill>
              </a:rPr>
              <a:t>This is a structured planning method used to evaluate your personal </a:t>
            </a:r>
            <a:r>
              <a:rPr lang="en-GB" altLang="en-US" b="1" dirty="0">
                <a:solidFill>
                  <a:srgbClr val="000000"/>
                </a:solidFill>
              </a:rPr>
              <a:t>Strengths</a:t>
            </a:r>
            <a:r>
              <a:rPr lang="en-GB" altLang="en-US" dirty="0">
                <a:solidFill>
                  <a:srgbClr val="000000"/>
                </a:solidFill>
              </a:rPr>
              <a:t>, </a:t>
            </a:r>
            <a:r>
              <a:rPr lang="en-GB" altLang="en-US" b="1" dirty="0">
                <a:solidFill>
                  <a:srgbClr val="000000"/>
                </a:solidFill>
              </a:rPr>
              <a:t>Weaknesses</a:t>
            </a:r>
            <a:r>
              <a:rPr lang="en-GB" altLang="en-US" dirty="0">
                <a:solidFill>
                  <a:srgbClr val="000000"/>
                </a:solidFill>
              </a:rPr>
              <a:t>, </a:t>
            </a:r>
            <a:r>
              <a:rPr lang="en-GB" altLang="en-US" b="1" dirty="0">
                <a:solidFill>
                  <a:srgbClr val="000000"/>
                </a:solidFill>
              </a:rPr>
              <a:t>Opportunities</a:t>
            </a:r>
            <a:r>
              <a:rPr lang="en-GB" altLang="en-US" dirty="0">
                <a:solidFill>
                  <a:srgbClr val="000000"/>
                </a:solidFill>
              </a:rPr>
              <a:t> and </a:t>
            </a:r>
            <a:r>
              <a:rPr lang="en-GB" altLang="en-US" b="1" dirty="0">
                <a:solidFill>
                  <a:srgbClr val="000000"/>
                </a:solidFill>
              </a:rPr>
              <a:t>Threats</a:t>
            </a:r>
            <a:r>
              <a:rPr lang="en-GB" altLang="en-US" dirty="0">
                <a:solidFill>
                  <a:srgbClr val="000000"/>
                </a:solidFill>
              </a:rPr>
              <a:t>.</a:t>
            </a:r>
          </a:p>
          <a:p>
            <a:pPr marL="360363" indent="-360363">
              <a:spcAft>
                <a:spcPts val="600"/>
              </a:spcAft>
              <a:buClr>
                <a:srgbClr val="FF0000"/>
              </a:buClr>
              <a:buFont typeface="Arial" panose="020B0604020202020204" pitchFamily="34" charset="0"/>
              <a:buChar char="•"/>
            </a:pPr>
            <a:r>
              <a:rPr lang="en-GB" altLang="en-US" dirty="0">
                <a:solidFill>
                  <a:srgbClr val="000000"/>
                </a:solidFill>
              </a:rPr>
              <a:t>Identification of SWOTs is important, as they can inform later steps in planning to achieve the objective.</a:t>
            </a:r>
          </a:p>
          <a:p>
            <a:pPr marL="360363" indent="-360363">
              <a:spcAft>
                <a:spcPts val="600"/>
              </a:spcAft>
              <a:buClr>
                <a:srgbClr val="FF0000"/>
              </a:buClr>
              <a:buFont typeface="Arial" panose="020B0604020202020204" pitchFamily="34" charset="0"/>
              <a:buChar char="•"/>
            </a:pPr>
            <a:r>
              <a:rPr lang="en-GB" altLang="en-US" dirty="0">
                <a:solidFill>
                  <a:srgbClr val="000000"/>
                </a:solidFill>
              </a:rPr>
              <a:t>It helps you to be honest about yourself and your aspirations, allowing you to outline your characteristics and your suitability.</a:t>
            </a:r>
          </a:p>
          <a:p>
            <a:pPr marL="360363" indent="-360363">
              <a:spcAft>
                <a:spcPts val="600"/>
              </a:spcAft>
              <a:buClr>
                <a:srgbClr val="FF0000"/>
              </a:buClr>
              <a:buFont typeface="Arial" panose="020B0604020202020204" pitchFamily="34" charset="0"/>
              <a:buChar char="•"/>
            </a:pPr>
            <a:r>
              <a:rPr lang="en-GB" altLang="en-US" dirty="0">
                <a:solidFill>
                  <a:srgbClr val="000000"/>
                </a:solidFill>
              </a:rPr>
              <a:t>Countless businesses and individuals throughout the world use this technique. While over the years many variations have been created, SWOT continues to embody sound principles for the process of creating goals.</a:t>
            </a:r>
          </a:p>
        </p:txBody>
      </p:sp>
      <p:sp>
        <p:nvSpPr>
          <p:cNvPr id="4" name="Text Box 1"/>
          <p:cNvSpPr txBox="1">
            <a:spLocks noChangeArrowheads="1"/>
          </p:cNvSpPr>
          <p:nvPr/>
        </p:nvSpPr>
        <p:spPr bwMode="auto">
          <a:xfrm>
            <a:off x="-14238" y="692696"/>
            <a:ext cx="9158238" cy="3825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36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eaLnBrk="1">
              <a:lnSpc>
                <a:spcPct val="100000"/>
              </a:lnSpc>
              <a:buFont typeface="Times New Roman" charset="0"/>
              <a:buNone/>
              <a:defRPr/>
            </a:pPr>
            <a:r>
              <a:rPr lang="en-GB" b="1" dirty="0" smtClean="0">
                <a:solidFill>
                  <a:srgbClr val="E30613"/>
                </a:solidFill>
              </a:rPr>
              <a:t>SWOT analysis</a:t>
            </a:r>
          </a:p>
        </p:txBody>
      </p:sp>
    </p:spTree>
    <p:extLst>
      <p:ext uri="{BB962C8B-B14F-4D97-AF65-F5344CB8AC3E}">
        <p14:creationId xmlns:p14="http://schemas.microsoft.com/office/powerpoint/2010/main" val="232091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decel="50000" fill="hold">
                                          <p:stCondLst>
                                            <p:cond delay="0"/>
                                          </p:stCondLst>
                                        </p:cTn>
                                        <p:tgtEl>
                                          <p:spTgt spid="4">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p:cTn id="19" dur="500" decel="50000" fill="hold">
                                          <p:stCondLst>
                                            <p:cond delay="0"/>
                                          </p:stCondLst>
                                        </p:cTn>
                                        <p:tgtEl>
                                          <p:spTgt spid="5">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5">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5">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5">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5">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5">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 calcmode="lin" valueType="num">
                                      <p:cBhvr>
                                        <p:cTn id="31" dur="500" decel="50000" fill="hold">
                                          <p:stCondLst>
                                            <p:cond delay="0"/>
                                          </p:stCondLst>
                                        </p:cTn>
                                        <p:tgtEl>
                                          <p:spTgt spid="5">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5">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5">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5">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5">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5">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5">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5">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anim calcmode="lin" valueType="num">
                                      <p:cBhvr>
                                        <p:cTn id="43" dur="500" decel="50000" fill="hold">
                                          <p:stCondLst>
                                            <p:cond delay="0"/>
                                          </p:stCondLst>
                                        </p:cTn>
                                        <p:tgtEl>
                                          <p:spTgt spid="5">
                                            <p:txEl>
                                              <p:pRg st="2" end="2"/>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5">
                                            <p:txEl>
                                              <p:pRg st="2" end="2"/>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5">
                                            <p:txEl>
                                              <p:pRg st="2" end="2"/>
                                            </p:txEl>
                                          </p:spTgt>
                                        </p:tgtEl>
                                        <p:attrNameLst>
                                          <p:attrName>ppt_w</p:attrName>
                                        </p:attrNameLst>
                                      </p:cBhvr>
                                      <p:tavLst>
                                        <p:tav tm="0">
                                          <p:val>
                                            <p:strVal val="#ppt_w*.05"/>
                                          </p:val>
                                        </p:tav>
                                        <p:tav tm="100000">
                                          <p:val>
                                            <p:strVal val="#ppt_w"/>
                                          </p:val>
                                        </p:tav>
                                      </p:tavLst>
                                    </p:anim>
                                    <p:anim calcmode="lin" valueType="num">
                                      <p:cBhvr>
                                        <p:cTn id="46" dur="1000" fill="hold"/>
                                        <p:tgtEl>
                                          <p:spTgt spid="5">
                                            <p:txEl>
                                              <p:pRg st="2" end="2"/>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5">
                                            <p:txEl>
                                              <p:pRg st="2" end="2"/>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5">
                                            <p:txEl>
                                              <p:pRg st="2" end="2"/>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5">
                                            <p:txEl>
                                              <p:pRg st="2" end="2"/>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5">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5">
                                            <p:txEl>
                                              <p:pRg st="3" end="3"/>
                                            </p:txEl>
                                          </p:spTgt>
                                        </p:tgtEl>
                                        <p:attrNameLst>
                                          <p:attrName>style.visibility</p:attrName>
                                        </p:attrNameLst>
                                      </p:cBhvr>
                                      <p:to>
                                        <p:strVal val="visible"/>
                                      </p:to>
                                    </p:set>
                                    <p:anim calcmode="lin" valueType="num">
                                      <p:cBhvr>
                                        <p:cTn id="55" dur="500" decel="50000" fill="hold">
                                          <p:stCondLst>
                                            <p:cond delay="0"/>
                                          </p:stCondLst>
                                        </p:cTn>
                                        <p:tgtEl>
                                          <p:spTgt spid="5">
                                            <p:txEl>
                                              <p:pRg st="3" end="3"/>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5">
                                            <p:txEl>
                                              <p:pRg st="3" end="3"/>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5">
                                            <p:txEl>
                                              <p:pRg st="3" end="3"/>
                                            </p:txEl>
                                          </p:spTgt>
                                        </p:tgtEl>
                                        <p:attrNameLst>
                                          <p:attrName>ppt_w</p:attrName>
                                        </p:attrNameLst>
                                      </p:cBhvr>
                                      <p:tavLst>
                                        <p:tav tm="0">
                                          <p:val>
                                            <p:strVal val="#ppt_w*.05"/>
                                          </p:val>
                                        </p:tav>
                                        <p:tav tm="100000">
                                          <p:val>
                                            <p:strVal val="#ppt_w"/>
                                          </p:val>
                                        </p:tav>
                                      </p:tavLst>
                                    </p:anim>
                                    <p:anim calcmode="lin" valueType="num">
                                      <p:cBhvr>
                                        <p:cTn id="58" dur="1000" fill="hold"/>
                                        <p:tgtEl>
                                          <p:spTgt spid="5">
                                            <p:txEl>
                                              <p:pRg st="3" end="3"/>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5">
                                            <p:txEl>
                                              <p:pRg st="3" end="3"/>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5">
                                            <p:txEl>
                                              <p:pRg st="3" end="3"/>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5">
                                            <p:txEl>
                                              <p:pRg st="3" end="3"/>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01a SWOT analysi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6900" y="1484313"/>
            <a:ext cx="6999288" cy="430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
          <p:cNvSpPr txBox="1">
            <a:spLocks noChangeArrowheads="1"/>
          </p:cNvSpPr>
          <p:nvPr/>
        </p:nvSpPr>
        <p:spPr bwMode="auto">
          <a:xfrm>
            <a:off x="-14238" y="692696"/>
            <a:ext cx="9158238" cy="3825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36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eaLnBrk="1">
              <a:lnSpc>
                <a:spcPct val="100000"/>
              </a:lnSpc>
              <a:buFont typeface="Times New Roman" charset="0"/>
              <a:buNone/>
              <a:defRPr/>
            </a:pPr>
            <a:r>
              <a:rPr lang="en-GB" b="1" dirty="0" smtClean="0">
                <a:solidFill>
                  <a:srgbClr val="E30613"/>
                </a:solidFill>
              </a:rPr>
              <a:t>SWOT example</a:t>
            </a:r>
          </a:p>
        </p:txBody>
      </p:sp>
    </p:spTree>
    <p:extLst>
      <p:ext uri="{BB962C8B-B14F-4D97-AF65-F5344CB8AC3E}">
        <p14:creationId xmlns:p14="http://schemas.microsoft.com/office/powerpoint/2010/main" val="1324053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decel="50000" fill="hold">
                                          <p:stCondLst>
                                            <p:cond delay="0"/>
                                          </p:stCondLst>
                                        </p:cTn>
                                        <p:tgtEl>
                                          <p:spTgt spid="6">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6">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5"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2000"/>
                                        <p:tgtEl>
                                          <p:spTgt spid="5"/>
                                        </p:tgtEl>
                                      </p:cBhvr>
                                    </p:animEffect>
                                    <p:anim calcmode="lin" valueType="num">
                                      <p:cBhvr>
                                        <p:cTn id="20" dur="2000" fill="hold"/>
                                        <p:tgtEl>
                                          <p:spTgt spid="5"/>
                                        </p:tgtEl>
                                        <p:attrNameLst>
                                          <p:attrName>style.rotation</p:attrName>
                                        </p:attrNameLst>
                                      </p:cBhvr>
                                      <p:tavLst>
                                        <p:tav tm="0">
                                          <p:val>
                                            <p:fltVal val="720"/>
                                          </p:val>
                                        </p:tav>
                                        <p:tav tm="100000">
                                          <p:val>
                                            <p:fltVal val="0"/>
                                          </p:val>
                                        </p:tav>
                                      </p:tavLst>
                                    </p:anim>
                                    <p:anim calcmode="lin" valueType="num">
                                      <p:cBhvr>
                                        <p:cTn id="21" dur="2000" fill="hold"/>
                                        <p:tgtEl>
                                          <p:spTgt spid="5"/>
                                        </p:tgtEl>
                                        <p:attrNameLst>
                                          <p:attrName>ppt_h</p:attrName>
                                        </p:attrNameLst>
                                      </p:cBhvr>
                                      <p:tavLst>
                                        <p:tav tm="0">
                                          <p:val>
                                            <p:fltVal val="0"/>
                                          </p:val>
                                        </p:tav>
                                        <p:tav tm="100000">
                                          <p:val>
                                            <p:strVal val="#ppt_h"/>
                                          </p:val>
                                        </p:tav>
                                      </p:tavLst>
                                    </p:anim>
                                    <p:anim calcmode="lin" valueType="num">
                                      <p:cBhvr>
                                        <p:cTn id="22" dur="2000" fill="hold"/>
                                        <p:tgtEl>
                                          <p:spTgt spid="5"/>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3"/>
          <p:cNvSpPr>
            <a:spLocks noGrp="1" noChangeArrowheads="1"/>
          </p:cNvSpPr>
          <p:nvPr>
            <p:ph type="body" idx="4294967295"/>
          </p:nvPr>
        </p:nvSpPr>
        <p:spPr>
          <a:xfrm>
            <a:off x="0" y="1371600"/>
            <a:ext cx="9144000" cy="4754563"/>
          </a:xfrm>
        </p:spPr>
        <p:txBody>
          <a:bodyPr/>
          <a:lstStyle/>
          <a:p>
            <a:pPr marL="0" indent="0" algn="ctr" eaLnBrk="1" hangingPunct="1">
              <a:lnSpc>
                <a:spcPct val="100000"/>
              </a:lnSpc>
            </a:pPr>
            <a:endParaRPr altLang="en-US" sz="6000" dirty="0" smtClean="0">
              <a:solidFill>
                <a:srgbClr val="E30613"/>
              </a:solidFill>
            </a:endParaRPr>
          </a:p>
          <a:p>
            <a:pPr marL="0" indent="0" algn="ctr" eaLnBrk="1" hangingPunct="1">
              <a:lnSpc>
                <a:spcPct val="100000"/>
              </a:lnSpc>
            </a:pPr>
            <a:r>
              <a:rPr altLang="en-US" sz="6000" dirty="0" smtClean="0">
                <a:solidFill>
                  <a:srgbClr val="E30613"/>
                </a:solidFill>
              </a:rPr>
              <a:t>Any questions?</a:t>
            </a:r>
          </a:p>
        </p:txBody>
      </p:sp>
    </p:spTree>
    <p:extLst>
      <p:ext uri="{BB962C8B-B14F-4D97-AF65-F5344CB8AC3E}">
        <p14:creationId xmlns:p14="http://schemas.microsoft.com/office/powerpoint/2010/main" val="1372866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7169">
                                            <p:txEl>
                                              <p:pRg st="1" end="1"/>
                                            </p:txEl>
                                          </p:spTgt>
                                        </p:tgtEl>
                                        <p:attrNameLst>
                                          <p:attrName>style.visibility</p:attrName>
                                        </p:attrNameLst>
                                      </p:cBhvr>
                                      <p:to>
                                        <p:strVal val="visible"/>
                                      </p:to>
                                    </p:set>
                                    <p:anim calcmode="lin" valueType="num">
                                      <p:cBhvr>
                                        <p:cTn id="7" dur="500" decel="50000" fill="hold">
                                          <p:stCondLst>
                                            <p:cond delay="0"/>
                                          </p:stCondLst>
                                        </p:cTn>
                                        <p:tgtEl>
                                          <p:spTgt spid="7169">
                                            <p:txEl>
                                              <p:pRg st="1" end="1"/>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169">
                                            <p:txEl>
                                              <p:pRg st="1" end="1"/>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169">
                                            <p:txEl>
                                              <p:pRg st="1" end="1"/>
                                            </p:txEl>
                                          </p:spTgt>
                                        </p:tgtEl>
                                        <p:attrNameLst>
                                          <p:attrName>ppt_w</p:attrName>
                                        </p:attrNameLst>
                                      </p:cBhvr>
                                      <p:tavLst>
                                        <p:tav tm="0">
                                          <p:val>
                                            <p:strVal val="#ppt_w*.05"/>
                                          </p:val>
                                        </p:tav>
                                        <p:tav tm="100000">
                                          <p:val>
                                            <p:strVal val="#ppt_w"/>
                                          </p:val>
                                        </p:tav>
                                      </p:tavLst>
                                    </p:anim>
                                    <p:anim calcmode="lin" valueType="num">
                                      <p:cBhvr>
                                        <p:cTn id="10" dur="1000" fill="hold"/>
                                        <p:tgtEl>
                                          <p:spTgt spid="7169">
                                            <p:txEl>
                                              <p:pRg st="1" end="1"/>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169">
                                            <p:txEl>
                                              <p:pRg st="1" end="1"/>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169">
                                            <p:txEl>
                                              <p:pRg st="1" end="1"/>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169">
                                            <p:txEl>
                                              <p:pRg st="1" end="1"/>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16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
          <p:cNvSpPr txBox="1">
            <a:spLocks noChangeArrowheads="1"/>
          </p:cNvSpPr>
          <p:nvPr/>
        </p:nvSpPr>
        <p:spPr bwMode="auto">
          <a:xfrm>
            <a:off x="-14238" y="692696"/>
            <a:ext cx="9158238" cy="3825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36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eaLnBrk="1">
              <a:lnSpc>
                <a:spcPct val="100000"/>
              </a:lnSpc>
              <a:buFont typeface="Times New Roman" charset="0"/>
              <a:buNone/>
              <a:defRPr/>
            </a:pPr>
            <a:r>
              <a:rPr lang="en-GB" b="1" dirty="0" smtClean="0">
                <a:solidFill>
                  <a:srgbClr val="E30613"/>
                </a:solidFill>
              </a:rPr>
              <a:t>CV advice</a:t>
            </a:r>
          </a:p>
        </p:txBody>
      </p:sp>
      <p:sp>
        <p:nvSpPr>
          <p:cNvPr id="7" name="Text Box 2"/>
          <p:cNvSpPr txBox="1">
            <a:spLocks noChangeArrowheads="1"/>
          </p:cNvSpPr>
          <p:nvPr/>
        </p:nvSpPr>
        <p:spPr bwMode="auto">
          <a:xfrm>
            <a:off x="-14238" y="1196752"/>
            <a:ext cx="9158238" cy="511256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36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a:spcAft>
                <a:spcPts val="600"/>
              </a:spcAft>
              <a:buFont typeface="Times New Roman" charset="0"/>
              <a:buNone/>
              <a:defRPr/>
            </a:pPr>
            <a:r>
              <a:rPr lang="en-GB" sz="1800" dirty="0">
                <a:solidFill>
                  <a:srgbClr val="000000"/>
                </a:solidFill>
              </a:rPr>
              <a:t>Follow the guidelines below to make sure </a:t>
            </a:r>
            <a:r>
              <a:rPr lang="en-GB" sz="1800" dirty="0" smtClean="0">
                <a:solidFill>
                  <a:srgbClr val="000000"/>
                </a:solidFill>
              </a:rPr>
              <a:t>you have </a:t>
            </a:r>
            <a:r>
              <a:rPr lang="en-GB" sz="1800" dirty="0">
                <a:solidFill>
                  <a:srgbClr val="000000"/>
                </a:solidFill>
              </a:rPr>
              <a:t>included all the important information an employer may need.</a:t>
            </a:r>
          </a:p>
          <a:p>
            <a:pPr marL="342900" indent="-342900">
              <a:spcAft>
                <a:spcPts val="600"/>
              </a:spcAft>
              <a:buClr>
                <a:srgbClr val="FF0000"/>
              </a:buClr>
              <a:buFont typeface="Arial"/>
              <a:buChar char="•"/>
              <a:defRPr/>
            </a:pPr>
            <a:r>
              <a:rPr lang="en-GB" sz="1800" b="1" dirty="0">
                <a:solidFill>
                  <a:srgbClr val="000000"/>
                </a:solidFill>
              </a:rPr>
              <a:t>Your personal details</a:t>
            </a:r>
            <a:r>
              <a:rPr lang="en-GB" sz="1800" dirty="0">
                <a:solidFill>
                  <a:srgbClr val="000000"/>
                </a:solidFill>
              </a:rPr>
              <a:t>: You should include your name, address and contact details.</a:t>
            </a:r>
          </a:p>
          <a:p>
            <a:pPr marL="342900" indent="-342900">
              <a:spcAft>
                <a:spcPts val="600"/>
              </a:spcAft>
              <a:buClr>
                <a:srgbClr val="FF0000"/>
              </a:buClr>
              <a:buFont typeface="Arial"/>
              <a:buChar char="•"/>
              <a:defRPr/>
            </a:pPr>
            <a:r>
              <a:rPr lang="en-GB" sz="1800" b="1" dirty="0">
                <a:solidFill>
                  <a:srgbClr val="000000"/>
                </a:solidFill>
              </a:rPr>
              <a:t>Your personal profile</a:t>
            </a:r>
            <a:r>
              <a:rPr lang="en-GB" sz="1800" dirty="0">
                <a:solidFill>
                  <a:srgbClr val="000000"/>
                </a:solidFill>
              </a:rPr>
              <a:t>: </a:t>
            </a:r>
            <a:r>
              <a:rPr lang="en-GB" sz="1800" dirty="0" smtClean="0">
                <a:solidFill>
                  <a:srgbClr val="000000"/>
                </a:solidFill>
              </a:rPr>
              <a:t>This is a mini advert </a:t>
            </a:r>
            <a:r>
              <a:rPr lang="en-GB" sz="1800" dirty="0">
                <a:solidFill>
                  <a:srgbClr val="000000"/>
                </a:solidFill>
              </a:rPr>
              <a:t>for you and should </a:t>
            </a:r>
            <a:r>
              <a:rPr lang="en-GB" sz="1800" dirty="0" smtClean="0">
                <a:solidFill>
                  <a:srgbClr val="000000"/>
                </a:solidFill>
              </a:rPr>
              <a:t>summarise:</a:t>
            </a:r>
            <a:endParaRPr lang="en-GB" sz="1800" dirty="0">
              <a:solidFill>
                <a:srgbClr val="000000"/>
              </a:solidFill>
            </a:endParaRPr>
          </a:p>
          <a:p>
            <a:pPr marL="800100" lvl="1" indent="-342900">
              <a:spcAft>
                <a:spcPts val="600"/>
              </a:spcAft>
              <a:buClr>
                <a:srgbClr val="FF0000"/>
              </a:buClr>
              <a:buFont typeface="Courier New"/>
              <a:buChar char="o"/>
              <a:defRPr/>
            </a:pPr>
            <a:r>
              <a:rPr lang="en-GB" sz="1800" b="1" dirty="0">
                <a:solidFill>
                  <a:srgbClr val="000000"/>
                </a:solidFill>
                <a:cs typeface="ＭＳ Ｐゴシック" charset="0"/>
              </a:rPr>
              <a:t>Employment history and work experience</a:t>
            </a:r>
            <a:r>
              <a:rPr lang="en-GB" sz="1800" dirty="0">
                <a:solidFill>
                  <a:srgbClr val="000000"/>
                </a:solidFill>
                <a:cs typeface="ＭＳ Ｐゴシック" charset="0"/>
              </a:rPr>
              <a:t>: If </a:t>
            </a:r>
            <a:r>
              <a:rPr lang="en-GB" sz="1800" dirty="0" smtClean="0">
                <a:solidFill>
                  <a:srgbClr val="000000"/>
                </a:solidFill>
                <a:cs typeface="ＭＳ Ｐゴシック" charset="0"/>
              </a:rPr>
              <a:t>you have </a:t>
            </a:r>
            <a:r>
              <a:rPr lang="en-GB" sz="1800" dirty="0">
                <a:solidFill>
                  <a:srgbClr val="000000"/>
                </a:solidFill>
                <a:cs typeface="ＭＳ Ｐゴシック" charset="0"/>
              </a:rPr>
              <a:t>been working for a while, you could put your employment history first.</a:t>
            </a:r>
          </a:p>
          <a:p>
            <a:pPr marL="800100" lvl="1" indent="-342900">
              <a:spcAft>
                <a:spcPts val="600"/>
              </a:spcAft>
              <a:buClr>
                <a:srgbClr val="FF0000"/>
              </a:buClr>
              <a:buFont typeface="Courier New"/>
              <a:buChar char="o"/>
              <a:defRPr/>
            </a:pPr>
            <a:r>
              <a:rPr lang="en-GB" sz="1800" b="1" dirty="0">
                <a:solidFill>
                  <a:srgbClr val="000000"/>
                </a:solidFill>
                <a:cs typeface="ＭＳ Ｐゴシック" charset="0"/>
              </a:rPr>
              <a:t>Education and training</a:t>
            </a:r>
            <a:r>
              <a:rPr lang="en-GB" sz="1800" dirty="0">
                <a:solidFill>
                  <a:srgbClr val="000000"/>
                </a:solidFill>
                <a:cs typeface="ＭＳ Ｐゴシック" charset="0"/>
              </a:rPr>
              <a:t>: Start with your most recent qualifications and work back to the ones you </a:t>
            </a:r>
            <a:r>
              <a:rPr lang="en-GB" sz="1800" dirty="0" smtClean="0">
                <a:solidFill>
                  <a:srgbClr val="000000"/>
                </a:solidFill>
                <a:cs typeface="ＭＳ Ｐゴシック" charset="0"/>
              </a:rPr>
              <a:t>achieved at </a:t>
            </a:r>
            <a:r>
              <a:rPr lang="en-GB" sz="1800" dirty="0">
                <a:solidFill>
                  <a:srgbClr val="000000"/>
                </a:solidFill>
                <a:cs typeface="ＭＳ Ｐゴシック" charset="0"/>
              </a:rPr>
              <a:t>school.</a:t>
            </a:r>
          </a:p>
          <a:p>
            <a:pPr marL="800100" lvl="1" indent="-342900">
              <a:spcAft>
                <a:spcPts val="600"/>
              </a:spcAft>
              <a:buClr>
                <a:srgbClr val="FF0000"/>
              </a:buClr>
              <a:buFont typeface="Courier New"/>
              <a:buChar char="o"/>
              <a:defRPr/>
            </a:pPr>
            <a:r>
              <a:rPr lang="en-GB" sz="1800" b="1" dirty="0">
                <a:solidFill>
                  <a:srgbClr val="000000"/>
                </a:solidFill>
                <a:cs typeface="ＭＳ Ｐゴシック" charset="0"/>
              </a:rPr>
              <a:t>Interests and achievements</a:t>
            </a:r>
            <a:r>
              <a:rPr lang="en-GB" sz="1800" dirty="0">
                <a:solidFill>
                  <a:srgbClr val="000000"/>
                </a:solidFill>
                <a:cs typeface="ＭＳ Ｐゴシック" charset="0"/>
              </a:rPr>
              <a:t>: You can include hobbies, interests and achievements that are relevant to the job.</a:t>
            </a:r>
          </a:p>
          <a:p>
            <a:pPr marL="800100" lvl="1" indent="-342900">
              <a:spcAft>
                <a:spcPts val="600"/>
              </a:spcAft>
              <a:buClr>
                <a:srgbClr val="FF0000"/>
              </a:buClr>
              <a:buFont typeface="Courier New"/>
              <a:buChar char="o"/>
              <a:defRPr/>
            </a:pPr>
            <a:r>
              <a:rPr lang="en-GB" sz="1800" b="1" dirty="0">
                <a:solidFill>
                  <a:srgbClr val="000000"/>
                </a:solidFill>
                <a:cs typeface="ＭＳ Ｐゴシック" charset="0"/>
              </a:rPr>
              <a:t>Additional information</a:t>
            </a:r>
            <a:r>
              <a:rPr lang="en-GB" sz="1800" dirty="0">
                <a:solidFill>
                  <a:srgbClr val="000000"/>
                </a:solidFill>
                <a:cs typeface="ＭＳ Ｐゴシック" charset="0"/>
              </a:rPr>
              <a:t>: You can include this section if you need to add anything else </a:t>
            </a:r>
            <a:r>
              <a:rPr lang="en-GB" sz="1800" dirty="0" smtClean="0">
                <a:solidFill>
                  <a:srgbClr val="000000"/>
                </a:solidFill>
                <a:cs typeface="ＭＳ Ｐゴシック" charset="0"/>
              </a:rPr>
              <a:t>that is </a:t>
            </a:r>
            <a:r>
              <a:rPr lang="en-GB" sz="1800" dirty="0">
                <a:solidFill>
                  <a:srgbClr val="000000"/>
                </a:solidFill>
                <a:cs typeface="ＭＳ Ｐゴシック" charset="0"/>
              </a:rPr>
              <a:t>relevant.</a:t>
            </a:r>
          </a:p>
          <a:p>
            <a:pPr marL="800100" lvl="1" indent="-342900">
              <a:spcAft>
                <a:spcPts val="600"/>
              </a:spcAft>
              <a:buClr>
                <a:srgbClr val="FF0000"/>
              </a:buClr>
              <a:buFont typeface="Courier New"/>
              <a:buChar char="o"/>
              <a:defRPr/>
            </a:pPr>
            <a:r>
              <a:rPr lang="en-GB" sz="1800" b="1" dirty="0">
                <a:solidFill>
                  <a:srgbClr val="000000"/>
                </a:solidFill>
                <a:cs typeface="ＭＳ Ｐゴシック" charset="0"/>
              </a:rPr>
              <a:t>References</a:t>
            </a:r>
            <a:r>
              <a:rPr lang="en-GB" sz="1800" dirty="0">
                <a:solidFill>
                  <a:srgbClr val="000000"/>
                </a:solidFill>
                <a:cs typeface="ＭＳ Ｐゴシック" charset="0"/>
              </a:rPr>
              <a:t>: At least one referee should be </a:t>
            </a:r>
            <a:r>
              <a:rPr lang="en-GB" sz="1800" dirty="0" smtClean="0">
                <a:solidFill>
                  <a:srgbClr val="000000"/>
                </a:solidFill>
                <a:cs typeface="ＭＳ Ｐゴシック" charset="0"/>
              </a:rPr>
              <a:t>work related</a:t>
            </a:r>
            <a:r>
              <a:rPr lang="en-GB" sz="1800" dirty="0">
                <a:solidFill>
                  <a:srgbClr val="000000"/>
                </a:solidFill>
                <a:cs typeface="ＭＳ Ｐゴシック" charset="0"/>
              </a:rPr>
              <a:t>. Or, if you haven't worked for a while, you could use another responsible person who has known you for some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decel="50000" fill="hold">
                                          <p:stCondLst>
                                            <p:cond delay="0"/>
                                          </p:stCondLst>
                                        </p:cTn>
                                        <p:tgtEl>
                                          <p:spTgt spid="6">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6">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p:cTn id="19"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anim calcmode="lin" valueType="num">
                                      <p:cBhvr>
                                        <p:cTn id="31"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7">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7">
                                            <p:txEl>
                                              <p:pRg st="2" end="2"/>
                                            </p:txEl>
                                          </p:spTgt>
                                        </p:tgtEl>
                                        <p:attrNameLst>
                                          <p:attrName>style.visibility</p:attrName>
                                        </p:attrNameLst>
                                      </p:cBhvr>
                                      <p:to>
                                        <p:strVal val="visible"/>
                                      </p:to>
                                    </p:set>
                                    <p:anim calcmode="lin" valueType="num">
                                      <p:cBhvr>
                                        <p:cTn id="43" dur="500" decel="50000" fill="hold">
                                          <p:stCondLst>
                                            <p:cond delay="0"/>
                                          </p:stCondLst>
                                        </p:cTn>
                                        <p:tgtEl>
                                          <p:spTgt spid="7">
                                            <p:txEl>
                                              <p:pRg st="2" end="2"/>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7">
                                            <p:txEl>
                                              <p:pRg st="2" end="2"/>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7">
                                            <p:txEl>
                                              <p:pRg st="2" end="2"/>
                                            </p:txEl>
                                          </p:spTgt>
                                        </p:tgtEl>
                                        <p:attrNameLst>
                                          <p:attrName>ppt_w</p:attrName>
                                        </p:attrNameLst>
                                      </p:cBhvr>
                                      <p:tavLst>
                                        <p:tav tm="0">
                                          <p:val>
                                            <p:strVal val="#ppt_w*.05"/>
                                          </p:val>
                                        </p:tav>
                                        <p:tav tm="100000">
                                          <p:val>
                                            <p:strVal val="#ppt_w"/>
                                          </p:val>
                                        </p:tav>
                                      </p:tavLst>
                                    </p:anim>
                                    <p:anim calcmode="lin" valueType="num">
                                      <p:cBhvr>
                                        <p:cTn id="46" dur="10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7">
                                            <p:txEl>
                                              <p:pRg st="2" end="2"/>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7">
                                            <p:txEl>
                                              <p:pRg st="2" end="2"/>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7">
                                            <p:txEl>
                                              <p:pRg st="2" end="2"/>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7">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7">
                                            <p:txEl>
                                              <p:pRg st="3" end="3"/>
                                            </p:txEl>
                                          </p:spTgt>
                                        </p:tgtEl>
                                        <p:attrNameLst>
                                          <p:attrName>style.visibility</p:attrName>
                                        </p:attrNameLst>
                                      </p:cBhvr>
                                      <p:to>
                                        <p:strVal val="visible"/>
                                      </p:to>
                                    </p:set>
                                    <p:anim calcmode="lin" valueType="num">
                                      <p:cBhvr>
                                        <p:cTn id="55" dur="500" decel="50000" fill="hold">
                                          <p:stCondLst>
                                            <p:cond delay="0"/>
                                          </p:stCondLst>
                                        </p:cTn>
                                        <p:tgtEl>
                                          <p:spTgt spid="7">
                                            <p:txEl>
                                              <p:pRg st="3" end="3"/>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7">
                                            <p:txEl>
                                              <p:pRg st="3" end="3"/>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7">
                                            <p:txEl>
                                              <p:pRg st="3" end="3"/>
                                            </p:txEl>
                                          </p:spTgt>
                                        </p:tgtEl>
                                        <p:attrNameLst>
                                          <p:attrName>ppt_w</p:attrName>
                                        </p:attrNameLst>
                                      </p:cBhvr>
                                      <p:tavLst>
                                        <p:tav tm="0">
                                          <p:val>
                                            <p:strVal val="#ppt_w*.05"/>
                                          </p:val>
                                        </p:tav>
                                        <p:tav tm="100000">
                                          <p:val>
                                            <p:strVal val="#ppt_w"/>
                                          </p:val>
                                        </p:tav>
                                      </p:tavLst>
                                    </p:anim>
                                    <p:anim calcmode="lin" valueType="num">
                                      <p:cBhvr>
                                        <p:cTn id="58" dur="1000" fill="hold"/>
                                        <p:tgtEl>
                                          <p:spTgt spid="7">
                                            <p:txEl>
                                              <p:pRg st="3" end="3"/>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7">
                                            <p:txEl>
                                              <p:pRg st="3" end="3"/>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7">
                                            <p:txEl>
                                              <p:pRg st="3" end="3"/>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7">
                                            <p:txEl>
                                              <p:pRg st="3" end="3"/>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7">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5" presetClass="entr" presetSubtype="0" fill="hold" nodeType="clickEffect">
                                  <p:stCondLst>
                                    <p:cond delay="0"/>
                                  </p:stCondLst>
                                  <p:childTnLst>
                                    <p:set>
                                      <p:cBhvr>
                                        <p:cTn id="66" dur="1" fill="hold">
                                          <p:stCondLst>
                                            <p:cond delay="0"/>
                                          </p:stCondLst>
                                        </p:cTn>
                                        <p:tgtEl>
                                          <p:spTgt spid="7">
                                            <p:txEl>
                                              <p:pRg st="4" end="4"/>
                                            </p:txEl>
                                          </p:spTgt>
                                        </p:tgtEl>
                                        <p:attrNameLst>
                                          <p:attrName>style.visibility</p:attrName>
                                        </p:attrNameLst>
                                      </p:cBhvr>
                                      <p:to>
                                        <p:strVal val="visible"/>
                                      </p:to>
                                    </p:set>
                                    <p:anim calcmode="lin" valueType="num">
                                      <p:cBhvr>
                                        <p:cTn id="67" dur="500" decel="50000" fill="hold">
                                          <p:stCondLst>
                                            <p:cond delay="0"/>
                                          </p:stCondLst>
                                        </p:cTn>
                                        <p:tgtEl>
                                          <p:spTgt spid="7">
                                            <p:txEl>
                                              <p:pRg st="4" end="4"/>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7">
                                            <p:txEl>
                                              <p:pRg st="4" end="4"/>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7">
                                            <p:txEl>
                                              <p:pRg st="4" end="4"/>
                                            </p:txEl>
                                          </p:spTgt>
                                        </p:tgtEl>
                                        <p:attrNameLst>
                                          <p:attrName>ppt_w</p:attrName>
                                        </p:attrNameLst>
                                      </p:cBhvr>
                                      <p:tavLst>
                                        <p:tav tm="0">
                                          <p:val>
                                            <p:strVal val="#ppt_w*.05"/>
                                          </p:val>
                                        </p:tav>
                                        <p:tav tm="100000">
                                          <p:val>
                                            <p:strVal val="#ppt_w"/>
                                          </p:val>
                                        </p:tav>
                                      </p:tavLst>
                                    </p:anim>
                                    <p:anim calcmode="lin" valueType="num">
                                      <p:cBhvr>
                                        <p:cTn id="70" dur="1000" fill="hold"/>
                                        <p:tgtEl>
                                          <p:spTgt spid="7">
                                            <p:txEl>
                                              <p:pRg st="4" end="4"/>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7">
                                            <p:txEl>
                                              <p:pRg st="4" end="4"/>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7">
                                            <p:txEl>
                                              <p:pRg st="4" end="4"/>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7">
                                            <p:txEl>
                                              <p:pRg st="4" end="4"/>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7">
                                            <p:txEl>
                                              <p:pRg st="4" end="4"/>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5" presetClass="entr" presetSubtype="0" fill="hold" nodeType="clickEffect">
                                  <p:stCondLst>
                                    <p:cond delay="0"/>
                                  </p:stCondLst>
                                  <p:childTnLst>
                                    <p:set>
                                      <p:cBhvr>
                                        <p:cTn id="78" dur="1" fill="hold">
                                          <p:stCondLst>
                                            <p:cond delay="0"/>
                                          </p:stCondLst>
                                        </p:cTn>
                                        <p:tgtEl>
                                          <p:spTgt spid="7">
                                            <p:txEl>
                                              <p:pRg st="5" end="5"/>
                                            </p:txEl>
                                          </p:spTgt>
                                        </p:tgtEl>
                                        <p:attrNameLst>
                                          <p:attrName>style.visibility</p:attrName>
                                        </p:attrNameLst>
                                      </p:cBhvr>
                                      <p:to>
                                        <p:strVal val="visible"/>
                                      </p:to>
                                    </p:set>
                                    <p:anim calcmode="lin" valueType="num">
                                      <p:cBhvr>
                                        <p:cTn id="79" dur="500" decel="50000" fill="hold">
                                          <p:stCondLst>
                                            <p:cond delay="0"/>
                                          </p:stCondLst>
                                        </p:cTn>
                                        <p:tgtEl>
                                          <p:spTgt spid="7">
                                            <p:txEl>
                                              <p:pRg st="5" end="5"/>
                                            </p:txEl>
                                          </p:spTgt>
                                        </p:tgtEl>
                                        <p:attrNameLst>
                                          <p:attrName>style.rotation</p:attrName>
                                        </p:attrNameLst>
                                      </p:cBhvr>
                                      <p:tavLst>
                                        <p:tav tm="0">
                                          <p:val>
                                            <p:fltVal val="-90"/>
                                          </p:val>
                                        </p:tav>
                                        <p:tav tm="100000">
                                          <p:val>
                                            <p:fltVal val="0"/>
                                          </p:val>
                                        </p:tav>
                                      </p:tavLst>
                                    </p:anim>
                                    <p:anim calcmode="lin" valueType="num">
                                      <p:cBhvr>
                                        <p:cTn id="80" dur="500" decel="50000" fill="hold">
                                          <p:stCondLst>
                                            <p:cond delay="0"/>
                                          </p:stCondLst>
                                        </p:cTn>
                                        <p:tgtEl>
                                          <p:spTgt spid="7">
                                            <p:txEl>
                                              <p:pRg st="5" end="5"/>
                                            </p:txEl>
                                          </p:spTgt>
                                        </p:tgtEl>
                                        <p:attrNameLst>
                                          <p:attrName>ppt_w</p:attrName>
                                        </p:attrNameLst>
                                      </p:cBhvr>
                                      <p:tavLst>
                                        <p:tav tm="0">
                                          <p:val>
                                            <p:strVal val="#ppt_w"/>
                                          </p:val>
                                        </p:tav>
                                        <p:tav tm="100000">
                                          <p:val>
                                            <p:strVal val="#ppt_w*.05"/>
                                          </p:val>
                                        </p:tav>
                                      </p:tavLst>
                                    </p:anim>
                                    <p:anim calcmode="lin" valueType="num">
                                      <p:cBhvr>
                                        <p:cTn id="81" dur="500" accel="50000" fill="hold">
                                          <p:stCondLst>
                                            <p:cond delay="500"/>
                                          </p:stCondLst>
                                        </p:cTn>
                                        <p:tgtEl>
                                          <p:spTgt spid="7">
                                            <p:txEl>
                                              <p:pRg st="5" end="5"/>
                                            </p:txEl>
                                          </p:spTgt>
                                        </p:tgtEl>
                                        <p:attrNameLst>
                                          <p:attrName>ppt_w</p:attrName>
                                        </p:attrNameLst>
                                      </p:cBhvr>
                                      <p:tavLst>
                                        <p:tav tm="0">
                                          <p:val>
                                            <p:strVal val="#ppt_w*.05"/>
                                          </p:val>
                                        </p:tav>
                                        <p:tav tm="100000">
                                          <p:val>
                                            <p:strVal val="#ppt_w"/>
                                          </p:val>
                                        </p:tav>
                                      </p:tavLst>
                                    </p:anim>
                                    <p:anim calcmode="lin" valueType="num">
                                      <p:cBhvr>
                                        <p:cTn id="82" dur="1000" fill="hold"/>
                                        <p:tgtEl>
                                          <p:spTgt spid="7">
                                            <p:txEl>
                                              <p:pRg st="5" end="5"/>
                                            </p:txEl>
                                          </p:spTgt>
                                        </p:tgtEl>
                                        <p:attrNameLst>
                                          <p:attrName>ppt_h</p:attrName>
                                        </p:attrNameLst>
                                      </p:cBhvr>
                                      <p:tavLst>
                                        <p:tav tm="0">
                                          <p:val>
                                            <p:strVal val="#ppt_h"/>
                                          </p:val>
                                        </p:tav>
                                        <p:tav tm="100000">
                                          <p:val>
                                            <p:strVal val="#ppt_h"/>
                                          </p:val>
                                        </p:tav>
                                      </p:tavLst>
                                    </p:anim>
                                    <p:anim calcmode="lin" valueType="num">
                                      <p:cBhvr>
                                        <p:cTn id="83" dur="500" decel="50000" fill="hold">
                                          <p:stCondLst>
                                            <p:cond delay="0"/>
                                          </p:stCondLst>
                                        </p:cTn>
                                        <p:tgtEl>
                                          <p:spTgt spid="7">
                                            <p:txEl>
                                              <p:pRg st="5" end="5"/>
                                            </p:txEl>
                                          </p:spTgt>
                                        </p:tgtEl>
                                        <p:attrNameLst>
                                          <p:attrName>ppt_x</p:attrName>
                                        </p:attrNameLst>
                                      </p:cBhvr>
                                      <p:tavLst>
                                        <p:tav tm="0">
                                          <p:val>
                                            <p:strVal val="#ppt_x+.4"/>
                                          </p:val>
                                        </p:tav>
                                        <p:tav tm="100000">
                                          <p:val>
                                            <p:strVal val="#ppt_x"/>
                                          </p:val>
                                        </p:tav>
                                      </p:tavLst>
                                    </p:anim>
                                    <p:anim calcmode="lin" valueType="num">
                                      <p:cBhvr>
                                        <p:cTn id="84" dur="500" decel="50000" fill="hold">
                                          <p:stCondLst>
                                            <p:cond delay="0"/>
                                          </p:stCondLst>
                                        </p:cTn>
                                        <p:tgtEl>
                                          <p:spTgt spid="7">
                                            <p:txEl>
                                              <p:pRg st="5" end="5"/>
                                            </p:txEl>
                                          </p:spTgt>
                                        </p:tgtEl>
                                        <p:attrNameLst>
                                          <p:attrName>ppt_y</p:attrName>
                                        </p:attrNameLst>
                                      </p:cBhvr>
                                      <p:tavLst>
                                        <p:tav tm="0">
                                          <p:val>
                                            <p:strVal val="#ppt_y-.2"/>
                                          </p:val>
                                        </p:tav>
                                        <p:tav tm="100000">
                                          <p:val>
                                            <p:strVal val="#ppt_y+.1"/>
                                          </p:val>
                                        </p:tav>
                                      </p:tavLst>
                                    </p:anim>
                                    <p:anim calcmode="lin" valueType="num">
                                      <p:cBhvr>
                                        <p:cTn id="85" dur="500" accel="50000" fill="hold">
                                          <p:stCondLst>
                                            <p:cond delay="500"/>
                                          </p:stCondLst>
                                        </p:cTn>
                                        <p:tgtEl>
                                          <p:spTgt spid="7">
                                            <p:txEl>
                                              <p:pRg st="5" end="5"/>
                                            </p:txEl>
                                          </p:spTgt>
                                        </p:tgtEl>
                                        <p:attrNameLst>
                                          <p:attrName>ppt_y</p:attrName>
                                        </p:attrNameLst>
                                      </p:cBhvr>
                                      <p:tavLst>
                                        <p:tav tm="0">
                                          <p:val>
                                            <p:strVal val="#ppt_y+.1"/>
                                          </p:val>
                                        </p:tav>
                                        <p:tav tm="100000">
                                          <p:val>
                                            <p:strVal val="#ppt_y"/>
                                          </p:val>
                                        </p:tav>
                                      </p:tavLst>
                                    </p:anim>
                                    <p:animEffect transition="in" filter="fade">
                                      <p:cBhvr>
                                        <p:cTn id="86" dur="1000" decel="50000">
                                          <p:stCondLst>
                                            <p:cond delay="0"/>
                                          </p:stCondLst>
                                        </p:cTn>
                                        <p:tgtEl>
                                          <p:spTgt spid="7">
                                            <p:txEl>
                                              <p:pRg st="5" end="5"/>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5" presetClass="entr" presetSubtype="0" fill="hold" nodeType="clickEffect">
                                  <p:stCondLst>
                                    <p:cond delay="0"/>
                                  </p:stCondLst>
                                  <p:childTnLst>
                                    <p:set>
                                      <p:cBhvr>
                                        <p:cTn id="90" dur="1" fill="hold">
                                          <p:stCondLst>
                                            <p:cond delay="0"/>
                                          </p:stCondLst>
                                        </p:cTn>
                                        <p:tgtEl>
                                          <p:spTgt spid="7">
                                            <p:txEl>
                                              <p:pRg st="6" end="6"/>
                                            </p:txEl>
                                          </p:spTgt>
                                        </p:tgtEl>
                                        <p:attrNameLst>
                                          <p:attrName>style.visibility</p:attrName>
                                        </p:attrNameLst>
                                      </p:cBhvr>
                                      <p:to>
                                        <p:strVal val="visible"/>
                                      </p:to>
                                    </p:set>
                                    <p:anim calcmode="lin" valueType="num">
                                      <p:cBhvr>
                                        <p:cTn id="91" dur="500" decel="50000" fill="hold">
                                          <p:stCondLst>
                                            <p:cond delay="0"/>
                                          </p:stCondLst>
                                        </p:cTn>
                                        <p:tgtEl>
                                          <p:spTgt spid="7">
                                            <p:txEl>
                                              <p:pRg st="6" end="6"/>
                                            </p:txEl>
                                          </p:spTgt>
                                        </p:tgtEl>
                                        <p:attrNameLst>
                                          <p:attrName>style.rotation</p:attrName>
                                        </p:attrNameLst>
                                      </p:cBhvr>
                                      <p:tavLst>
                                        <p:tav tm="0">
                                          <p:val>
                                            <p:fltVal val="-90"/>
                                          </p:val>
                                        </p:tav>
                                        <p:tav tm="100000">
                                          <p:val>
                                            <p:fltVal val="0"/>
                                          </p:val>
                                        </p:tav>
                                      </p:tavLst>
                                    </p:anim>
                                    <p:anim calcmode="lin" valueType="num">
                                      <p:cBhvr>
                                        <p:cTn id="92" dur="500" decel="50000" fill="hold">
                                          <p:stCondLst>
                                            <p:cond delay="0"/>
                                          </p:stCondLst>
                                        </p:cTn>
                                        <p:tgtEl>
                                          <p:spTgt spid="7">
                                            <p:txEl>
                                              <p:pRg st="6" end="6"/>
                                            </p:txEl>
                                          </p:spTgt>
                                        </p:tgtEl>
                                        <p:attrNameLst>
                                          <p:attrName>ppt_w</p:attrName>
                                        </p:attrNameLst>
                                      </p:cBhvr>
                                      <p:tavLst>
                                        <p:tav tm="0">
                                          <p:val>
                                            <p:strVal val="#ppt_w"/>
                                          </p:val>
                                        </p:tav>
                                        <p:tav tm="100000">
                                          <p:val>
                                            <p:strVal val="#ppt_w*.05"/>
                                          </p:val>
                                        </p:tav>
                                      </p:tavLst>
                                    </p:anim>
                                    <p:anim calcmode="lin" valueType="num">
                                      <p:cBhvr>
                                        <p:cTn id="93" dur="500" accel="50000" fill="hold">
                                          <p:stCondLst>
                                            <p:cond delay="500"/>
                                          </p:stCondLst>
                                        </p:cTn>
                                        <p:tgtEl>
                                          <p:spTgt spid="7">
                                            <p:txEl>
                                              <p:pRg st="6" end="6"/>
                                            </p:txEl>
                                          </p:spTgt>
                                        </p:tgtEl>
                                        <p:attrNameLst>
                                          <p:attrName>ppt_w</p:attrName>
                                        </p:attrNameLst>
                                      </p:cBhvr>
                                      <p:tavLst>
                                        <p:tav tm="0">
                                          <p:val>
                                            <p:strVal val="#ppt_w*.05"/>
                                          </p:val>
                                        </p:tav>
                                        <p:tav tm="100000">
                                          <p:val>
                                            <p:strVal val="#ppt_w"/>
                                          </p:val>
                                        </p:tav>
                                      </p:tavLst>
                                    </p:anim>
                                    <p:anim calcmode="lin" valueType="num">
                                      <p:cBhvr>
                                        <p:cTn id="94" dur="1000" fill="hold"/>
                                        <p:tgtEl>
                                          <p:spTgt spid="7">
                                            <p:txEl>
                                              <p:pRg st="6" end="6"/>
                                            </p:txEl>
                                          </p:spTgt>
                                        </p:tgtEl>
                                        <p:attrNameLst>
                                          <p:attrName>ppt_h</p:attrName>
                                        </p:attrNameLst>
                                      </p:cBhvr>
                                      <p:tavLst>
                                        <p:tav tm="0">
                                          <p:val>
                                            <p:strVal val="#ppt_h"/>
                                          </p:val>
                                        </p:tav>
                                        <p:tav tm="100000">
                                          <p:val>
                                            <p:strVal val="#ppt_h"/>
                                          </p:val>
                                        </p:tav>
                                      </p:tavLst>
                                    </p:anim>
                                    <p:anim calcmode="lin" valueType="num">
                                      <p:cBhvr>
                                        <p:cTn id="95" dur="500" decel="50000" fill="hold">
                                          <p:stCondLst>
                                            <p:cond delay="0"/>
                                          </p:stCondLst>
                                        </p:cTn>
                                        <p:tgtEl>
                                          <p:spTgt spid="7">
                                            <p:txEl>
                                              <p:pRg st="6" end="6"/>
                                            </p:txEl>
                                          </p:spTgt>
                                        </p:tgtEl>
                                        <p:attrNameLst>
                                          <p:attrName>ppt_x</p:attrName>
                                        </p:attrNameLst>
                                      </p:cBhvr>
                                      <p:tavLst>
                                        <p:tav tm="0">
                                          <p:val>
                                            <p:strVal val="#ppt_x+.4"/>
                                          </p:val>
                                        </p:tav>
                                        <p:tav tm="100000">
                                          <p:val>
                                            <p:strVal val="#ppt_x"/>
                                          </p:val>
                                        </p:tav>
                                      </p:tavLst>
                                    </p:anim>
                                    <p:anim calcmode="lin" valueType="num">
                                      <p:cBhvr>
                                        <p:cTn id="96" dur="500" decel="50000" fill="hold">
                                          <p:stCondLst>
                                            <p:cond delay="0"/>
                                          </p:stCondLst>
                                        </p:cTn>
                                        <p:tgtEl>
                                          <p:spTgt spid="7">
                                            <p:txEl>
                                              <p:pRg st="6" end="6"/>
                                            </p:txEl>
                                          </p:spTgt>
                                        </p:tgtEl>
                                        <p:attrNameLst>
                                          <p:attrName>ppt_y</p:attrName>
                                        </p:attrNameLst>
                                      </p:cBhvr>
                                      <p:tavLst>
                                        <p:tav tm="0">
                                          <p:val>
                                            <p:strVal val="#ppt_y-.2"/>
                                          </p:val>
                                        </p:tav>
                                        <p:tav tm="100000">
                                          <p:val>
                                            <p:strVal val="#ppt_y+.1"/>
                                          </p:val>
                                        </p:tav>
                                      </p:tavLst>
                                    </p:anim>
                                    <p:anim calcmode="lin" valueType="num">
                                      <p:cBhvr>
                                        <p:cTn id="97" dur="500" accel="50000" fill="hold">
                                          <p:stCondLst>
                                            <p:cond delay="500"/>
                                          </p:stCondLst>
                                        </p:cTn>
                                        <p:tgtEl>
                                          <p:spTgt spid="7">
                                            <p:txEl>
                                              <p:pRg st="6" end="6"/>
                                            </p:txEl>
                                          </p:spTgt>
                                        </p:tgtEl>
                                        <p:attrNameLst>
                                          <p:attrName>ppt_y</p:attrName>
                                        </p:attrNameLst>
                                      </p:cBhvr>
                                      <p:tavLst>
                                        <p:tav tm="0">
                                          <p:val>
                                            <p:strVal val="#ppt_y+.1"/>
                                          </p:val>
                                        </p:tav>
                                        <p:tav tm="100000">
                                          <p:val>
                                            <p:strVal val="#ppt_y"/>
                                          </p:val>
                                        </p:tav>
                                      </p:tavLst>
                                    </p:anim>
                                    <p:animEffect transition="in" filter="fade">
                                      <p:cBhvr>
                                        <p:cTn id="98" dur="1000" decel="50000">
                                          <p:stCondLst>
                                            <p:cond delay="0"/>
                                          </p:stCondLst>
                                        </p:cTn>
                                        <p:tgtEl>
                                          <p:spTgt spid="7">
                                            <p:txEl>
                                              <p:pRg st="6" end="6"/>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25" presetClass="entr" presetSubtype="0" fill="hold" nodeType="clickEffect">
                                  <p:stCondLst>
                                    <p:cond delay="0"/>
                                  </p:stCondLst>
                                  <p:childTnLst>
                                    <p:set>
                                      <p:cBhvr>
                                        <p:cTn id="102" dur="1" fill="hold">
                                          <p:stCondLst>
                                            <p:cond delay="0"/>
                                          </p:stCondLst>
                                        </p:cTn>
                                        <p:tgtEl>
                                          <p:spTgt spid="7">
                                            <p:txEl>
                                              <p:pRg st="7" end="7"/>
                                            </p:txEl>
                                          </p:spTgt>
                                        </p:tgtEl>
                                        <p:attrNameLst>
                                          <p:attrName>style.visibility</p:attrName>
                                        </p:attrNameLst>
                                      </p:cBhvr>
                                      <p:to>
                                        <p:strVal val="visible"/>
                                      </p:to>
                                    </p:set>
                                    <p:anim calcmode="lin" valueType="num">
                                      <p:cBhvr>
                                        <p:cTn id="103" dur="500" decel="50000" fill="hold">
                                          <p:stCondLst>
                                            <p:cond delay="0"/>
                                          </p:stCondLst>
                                        </p:cTn>
                                        <p:tgtEl>
                                          <p:spTgt spid="7">
                                            <p:txEl>
                                              <p:pRg st="7" end="7"/>
                                            </p:txEl>
                                          </p:spTgt>
                                        </p:tgtEl>
                                        <p:attrNameLst>
                                          <p:attrName>style.rotation</p:attrName>
                                        </p:attrNameLst>
                                      </p:cBhvr>
                                      <p:tavLst>
                                        <p:tav tm="0">
                                          <p:val>
                                            <p:fltVal val="-90"/>
                                          </p:val>
                                        </p:tav>
                                        <p:tav tm="100000">
                                          <p:val>
                                            <p:fltVal val="0"/>
                                          </p:val>
                                        </p:tav>
                                      </p:tavLst>
                                    </p:anim>
                                    <p:anim calcmode="lin" valueType="num">
                                      <p:cBhvr>
                                        <p:cTn id="104" dur="500" decel="50000" fill="hold">
                                          <p:stCondLst>
                                            <p:cond delay="0"/>
                                          </p:stCondLst>
                                        </p:cTn>
                                        <p:tgtEl>
                                          <p:spTgt spid="7">
                                            <p:txEl>
                                              <p:pRg st="7" end="7"/>
                                            </p:txEl>
                                          </p:spTgt>
                                        </p:tgtEl>
                                        <p:attrNameLst>
                                          <p:attrName>ppt_w</p:attrName>
                                        </p:attrNameLst>
                                      </p:cBhvr>
                                      <p:tavLst>
                                        <p:tav tm="0">
                                          <p:val>
                                            <p:strVal val="#ppt_w"/>
                                          </p:val>
                                        </p:tav>
                                        <p:tav tm="100000">
                                          <p:val>
                                            <p:strVal val="#ppt_w*.05"/>
                                          </p:val>
                                        </p:tav>
                                      </p:tavLst>
                                    </p:anim>
                                    <p:anim calcmode="lin" valueType="num">
                                      <p:cBhvr>
                                        <p:cTn id="105" dur="500" accel="50000" fill="hold">
                                          <p:stCondLst>
                                            <p:cond delay="500"/>
                                          </p:stCondLst>
                                        </p:cTn>
                                        <p:tgtEl>
                                          <p:spTgt spid="7">
                                            <p:txEl>
                                              <p:pRg st="7" end="7"/>
                                            </p:txEl>
                                          </p:spTgt>
                                        </p:tgtEl>
                                        <p:attrNameLst>
                                          <p:attrName>ppt_w</p:attrName>
                                        </p:attrNameLst>
                                      </p:cBhvr>
                                      <p:tavLst>
                                        <p:tav tm="0">
                                          <p:val>
                                            <p:strVal val="#ppt_w*.05"/>
                                          </p:val>
                                        </p:tav>
                                        <p:tav tm="100000">
                                          <p:val>
                                            <p:strVal val="#ppt_w"/>
                                          </p:val>
                                        </p:tav>
                                      </p:tavLst>
                                    </p:anim>
                                    <p:anim calcmode="lin" valueType="num">
                                      <p:cBhvr>
                                        <p:cTn id="106" dur="1000" fill="hold"/>
                                        <p:tgtEl>
                                          <p:spTgt spid="7">
                                            <p:txEl>
                                              <p:pRg st="7" end="7"/>
                                            </p:txEl>
                                          </p:spTgt>
                                        </p:tgtEl>
                                        <p:attrNameLst>
                                          <p:attrName>ppt_h</p:attrName>
                                        </p:attrNameLst>
                                      </p:cBhvr>
                                      <p:tavLst>
                                        <p:tav tm="0">
                                          <p:val>
                                            <p:strVal val="#ppt_h"/>
                                          </p:val>
                                        </p:tav>
                                        <p:tav tm="100000">
                                          <p:val>
                                            <p:strVal val="#ppt_h"/>
                                          </p:val>
                                        </p:tav>
                                      </p:tavLst>
                                    </p:anim>
                                    <p:anim calcmode="lin" valueType="num">
                                      <p:cBhvr>
                                        <p:cTn id="107" dur="500" decel="50000" fill="hold">
                                          <p:stCondLst>
                                            <p:cond delay="0"/>
                                          </p:stCondLst>
                                        </p:cTn>
                                        <p:tgtEl>
                                          <p:spTgt spid="7">
                                            <p:txEl>
                                              <p:pRg st="7" end="7"/>
                                            </p:txEl>
                                          </p:spTgt>
                                        </p:tgtEl>
                                        <p:attrNameLst>
                                          <p:attrName>ppt_x</p:attrName>
                                        </p:attrNameLst>
                                      </p:cBhvr>
                                      <p:tavLst>
                                        <p:tav tm="0">
                                          <p:val>
                                            <p:strVal val="#ppt_x+.4"/>
                                          </p:val>
                                        </p:tav>
                                        <p:tav tm="100000">
                                          <p:val>
                                            <p:strVal val="#ppt_x"/>
                                          </p:val>
                                        </p:tav>
                                      </p:tavLst>
                                    </p:anim>
                                    <p:anim calcmode="lin" valueType="num">
                                      <p:cBhvr>
                                        <p:cTn id="108" dur="500" decel="50000" fill="hold">
                                          <p:stCondLst>
                                            <p:cond delay="0"/>
                                          </p:stCondLst>
                                        </p:cTn>
                                        <p:tgtEl>
                                          <p:spTgt spid="7">
                                            <p:txEl>
                                              <p:pRg st="7" end="7"/>
                                            </p:txEl>
                                          </p:spTgt>
                                        </p:tgtEl>
                                        <p:attrNameLst>
                                          <p:attrName>ppt_y</p:attrName>
                                        </p:attrNameLst>
                                      </p:cBhvr>
                                      <p:tavLst>
                                        <p:tav tm="0">
                                          <p:val>
                                            <p:strVal val="#ppt_y-.2"/>
                                          </p:val>
                                        </p:tav>
                                        <p:tav tm="100000">
                                          <p:val>
                                            <p:strVal val="#ppt_y+.1"/>
                                          </p:val>
                                        </p:tav>
                                      </p:tavLst>
                                    </p:anim>
                                    <p:anim calcmode="lin" valueType="num">
                                      <p:cBhvr>
                                        <p:cTn id="109" dur="500" accel="50000" fill="hold">
                                          <p:stCondLst>
                                            <p:cond delay="500"/>
                                          </p:stCondLst>
                                        </p:cTn>
                                        <p:tgtEl>
                                          <p:spTgt spid="7">
                                            <p:txEl>
                                              <p:pRg st="7" end="7"/>
                                            </p:txEl>
                                          </p:spTgt>
                                        </p:tgtEl>
                                        <p:attrNameLst>
                                          <p:attrName>ppt_y</p:attrName>
                                        </p:attrNameLst>
                                      </p:cBhvr>
                                      <p:tavLst>
                                        <p:tav tm="0">
                                          <p:val>
                                            <p:strVal val="#ppt_y+.1"/>
                                          </p:val>
                                        </p:tav>
                                        <p:tav tm="100000">
                                          <p:val>
                                            <p:strVal val="#ppt_y"/>
                                          </p:val>
                                        </p:tav>
                                      </p:tavLst>
                                    </p:anim>
                                    <p:animEffect transition="in" filter="fade">
                                      <p:cBhvr>
                                        <p:cTn id="110" dur="1000" decel="50000">
                                          <p:stCondLst>
                                            <p:cond delay="0"/>
                                          </p:stCondLst>
                                        </p:cTn>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4238" y="1196752"/>
            <a:ext cx="9158238" cy="511256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36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marL="342900" indent="-342900">
              <a:spcAft>
                <a:spcPts val="600"/>
              </a:spcAft>
              <a:buClr>
                <a:srgbClr val="FF0000"/>
              </a:buClr>
              <a:buFont typeface="Arial"/>
              <a:buChar char="•"/>
              <a:defRPr/>
            </a:pPr>
            <a:r>
              <a:rPr lang="en-GB" dirty="0">
                <a:solidFill>
                  <a:srgbClr val="000000"/>
                </a:solidFill>
              </a:rPr>
              <a:t>On many application forms you have to complete a section at the end called </a:t>
            </a:r>
            <a:r>
              <a:rPr lang="en-GB" b="1" dirty="0">
                <a:solidFill>
                  <a:srgbClr val="000000"/>
                </a:solidFill>
              </a:rPr>
              <a:t>additional information</a:t>
            </a:r>
            <a:r>
              <a:rPr lang="en-GB" dirty="0">
                <a:solidFill>
                  <a:srgbClr val="000000"/>
                </a:solidFill>
              </a:rPr>
              <a:t> or </a:t>
            </a:r>
            <a:r>
              <a:rPr lang="en-GB" b="1" dirty="0">
                <a:solidFill>
                  <a:srgbClr val="000000"/>
                </a:solidFill>
              </a:rPr>
              <a:t>personal statement</a:t>
            </a:r>
            <a:r>
              <a:rPr lang="en-GB" dirty="0">
                <a:solidFill>
                  <a:srgbClr val="000000"/>
                </a:solidFill>
              </a:rPr>
              <a:t>.</a:t>
            </a:r>
          </a:p>
          <a:p>
            <a:pPr marL="342900" indent="-342900">
              <a:spcAft>
                <a:spcPts val="600"/>
              </a:spcAft>
              <a:buClr>
                <a:srgbClr val="FF0000"/>
              </a:buClr>
              <a:buFont typeface="Arial"/>
              <a:buChar char="•"/>
              <a:defRPr/>
            </a:pPr>
            <a:r>
              <a:rPr lang="en-GB" dirty="0">
                <a:solidFill>
                  <a:srgbClr val="000000"/>
                </a:solidFill>
              </a:rPr>
              <a:t>After you have filled in the sections on personal details, education and employment, this large, empty box is your chance to really impress a future employer.</a:t>
            </a:r>
          </a:p>
        </p:txBody>
      </p:sp>
      <p:sp>
        <p:nvSpPr>
          <p:cNvPr id="4" name="Text Box 1"/>
          <p:cNvSpPr txBox="1">
            <a:spLocks noChangeArrowheads="1"/>
          </p:cNvSpPr>
          <p:nvPr/>
        </p:nvSpPr>
        <p:spPr bwMode="auto">
          <a:xfrm>
            <a:off x="-14238" y="692696"/>
            <a:ext cx="9158238" cy="3825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36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eaLnBrk="1">
              <a:lnSpc>
                <a:spcPct val="100000"/>
              </a:lnSpc>
              <a:buFont typeface="Times New Roman" charset="0"/>
              <a:buNone/>
              <a:defRPr/>
            </a:pPr>
            <a:r>
              <a:rPr lang="en-GB" b="1" dirty="0" smtClean="0">
                <a:solidFill>
                  <a:srgbClr val="E30613"/>
                </a:solidFill>
              </a:rPr>
              <a:t>Personal statement</a:t>
            </a:r>
          </a:p>
        </p:txBody>
      </p:sp>
    </p:spTree>
    <p:extLst>
      <p:ext uri="{BB962C8B-B14F-4D97-AF65-F5344CB8AC3E}">
        <p14:creationId xmlns:p14="http://schemas.microsoft.com/office/powerpoint/2010/main" val="41524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decel="50000" fill="hold">
                                          <p:stCondLst>
                                            <p:cond delay="0"/>
                                          </p:stCondLst>
                                        </p:cTn>
                                        <p:tgtEl>
                                          <p:spTgt spid="4">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p:cTn id="19" dur="500" decel="50000" fill="hold">
                                          <p:stCondLst>
                                            <p:cond delay="0"/>
                                          </p:stCondLst>
                                        </p:cTn>
                                        <p:tgtEl>
                                          <p:spTgt spid="5">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5">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5">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5">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5">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5">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 calcmode="lin" valueType="num">
                                      <p:cBhvr>
                                        <p:cTn id="31" dur="500" decel="50000" fill="hold">
                                          <p:stCondLst>
                                            <p:cond delay="0"/>
                                          </p:stCondLst>
                                        </p:cTn>
                                        <p:tgtEl>
                                          <p:spTgt spid="5">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5">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5">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5">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5">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5">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5">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4238" y="1196752"/>
            <a:ext cx="9158238" cy="511256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36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marL="360363" indent="-360363" eaLnBrk="1">
              <a:spcAft>
                <a:spcPts val="600"/>
              </a:spcAft>
              <a:buClr>
                <a:srgbClr val="FF0000"/>
              </a:buClr>
              <a:buFont typeface="Arial" panose="020B0604020202020204" pitchFamily="34" charset="0"/>
              <a:buChar char="•"/>
            </a:pPr>
            <a:r>
              <a:rPr lang="en-GB" altLang="en-US" dirty="0">
                <a:solidFill>
                  <a:srgbClr val="000000"/>
                </a:solidFill>
              </a:rPr>
              <a:t>Career portfolios are used to plan, organise and document education, work samples and skills.</a:t>
            </a:r>
          </a:p>
          <a:p>
            <a:pPr marL="360363" indent="-360363" eaLnBrk="1">
              <a:spcAft>
                <a:spcPts val="600"/>
              </a:spcAft>
              <a:buClr>
                <a:srgbClr val="FF0000"/>
              </a:buClr>
              <a:buFont typeface="Arial" panose="020B0604020202020204" pitchFamily="34" charset="0"/>
              <a:buChar char="•"/>
            </a:pPr>
            <a:r>
              <a:rPr lang="en-GB" altLang="en-US" dirty="0">
                <a:solidFill>
                  <a:srgbClr val="000000"/>
                </a:solidFill>
              </a:rPr>
              <a:t>Career portfolios serve as proof of one's skills, abilities and potential in the future.</a:t>
            </a:r>
          </a:p>
          <a:p>
            <a:pPr marL="360363" indent="-360363" eaLnBrk="1">
              <a:spcAft>
                <a:spcPts val="600"/>
              </a:spcAft>
              <a:buClr>
                <a:srgbClr val="FF0000"/>
              </a:buClr>
              <a:buFont typeface="Arial" panose="020B0604020202020204" pitchFamily="34" charset="0"/>
              <a:buChar char="•"/>
            </a:pPr>
            <a:r>
              <a:rPr lang="en-GB" altLang="en-US" dirty="0">
                <a:solidFill>
                  <a:srgbClr val="000000"/>
                </a:solidFill>
              </a:rPr>
              <a:t>Career portfolios help with a job or acceptance into higher education institutes.</a:t>
            </a:r>
          </a:p>
          <a:p>
            <a:pPr marL="360363" indent="-360363" eaLnBrk="1">
              <a:spcAft>
                <a:spcPts val="600"/>
              </a:spcAft>
              <a:buClr>
                <a:srgbClr val="FF0000"/>
              </a:buClr>
              <a:buFont typeface="Arial" panose="020B0604020202020204" pitchFamily="34" charset="0"/>
              <a:buChar char="•"/>
            </a:pPr>
            <a:r>
              <a:rPr lang="en-GB" altLang="en-US" dirty="0">
                <a:solidFill>
                  <a:srgbClr val="000000"/>
                </a:solidFill>
              </a:rPr>
              <a:t>A career portfolio should be personal and contain critical information.</a:t>
            </a:r>
          </a:p>
          <a:p>
            <a:pPr marL="360363" indent="-360363" eaLnBrk="1">
              <a:spcAft>
                <a:spcPts val="600"/>
              </a:spcAft>
              <a:buClr>
                <a:srgbClr val="FF0000"/>
              </a:buClr>
              <a:buFont typeface="Arial" panose="020B0604020202020204" pitchFamily="34" charset="0"/>
              <a:buChar char="•"/>
            </a:pPr>
            <a:r>
              <a:rPr lang="en-GB" altLang="en-US" dirty="0">
                <a:solidFill>
                  <a:srgbClr val="000000"/>
                </a:solidFill>
              </a:rPr>
              <a:t>Items that should be included include (but are not limited to) personal information, evaluations, sample work, and awards and acknowledgments.</a:t>
            </a:r>
          </a:p>
          <a:p>
            <a:pPr marL="360363" indent="-360363" eaLnBrk="1">
              <a:spcAft>
                <a:spcPts val="600"/>
              </a:spcAft>
              <a:buClr>
                <a:srgbClr val="FF0000"/>
              </a:buClr>
              <a:buFont typeface="Arial" panose="020B0604020202020204" pitchFamily="34" charset="0"/>
              <a:buChar char="•"/>
            </a:pPr>
            <a:r>
              <a:rPr lang="en-GB" altLang="en-US" dirty="0">
                <a:solidFill>
                  <a:srgbClr val="000000"/>
                </a:solidFill>
              </a:rPr>
              <a:t>In some industries, employers or admission offices commonly request a career portfolio, so it is a good idea to have an updated one to hand.</a:t>
            </a:r>
          </a:p>
        </p:txBody>
      </p:sp>
      <p:sp>
        <p:nvSpPr>
          <p:cNvPr id="4" name="Text Box 1"/>
          <p:cNvSpPr txBox="1">
            <a:spLocks noChangeArrowheads="1"/>
          </p:cNvSpPr>
          <p:nvPr/>
        </p:nvSpPr>
        <p:spPr bwMode="auto">
          <a:xfrm>
            <a:off x="-14238" y="692696"/>
            <a:ext cx="9158238" cy="3825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36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eaLnBrk="1">
              <a:lnSpc>
                <a:spcPct val="100000"/>
              </a:lnSpc>
              <a:buFont typeface="Times New Roman" charset="0"/>
              <a:buNone/>
              <a:defRPr/>
            </a:pPr>
            <a:r>
              <a:rPr lang="en-GB" b="1" dirty="0" smtClean="0">
                <a:solidFill>
                  <a:srgbClr val="E30613"/>
                </a:solidFill>
              </a:rPr>
              <a:t>Portfolio</a:t>
            </a:r>
          </a:p>
        </p:txBody>
      </p:sp>
    </p:spTree>
    <p:extLst>
      <p:ext uri="{BB962C8B-B14F-4D97-AF65-F5344CB8AC3E}">
        <p14:creationId xmlns:p14="http://schemas.microsoft.com/office/powerpoint/2010/main" val="3192956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decel="50000" fill="hold">
                                          <p:stCondLst>
                                            <p:cond delay="0"/>
                                          </p:stCondLst>
                                        </p:cTn>
                                        <p:tgtEl>
                                          <p:spTgt spid="4">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p:cTn id="19" dur="500" decel="50000" fill="hold">
                                          <p:stCondLst>
                                            <p:cond delay="0"/>
                                          </p:stCondLst>
                                        </p:cTn>
                                        <p:tgtEl>
                                          <p:spTgt spid="5">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5">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5">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5">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5">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5">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 calcmode="lin" valueType="num">
                                      <p:cBhvr>
                                        <p:cTn id="31" dur="500" decel="50000" fill="hold">
                                          <p:stCondLst>
                                            <p:cond delay="0"/>
                                          </p:stCondLst>
                                        </p:cTn>
                                        <p:tgtEl>
                                          <p:spTgt spid="5">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5">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5">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5">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5">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5">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5">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5">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anim calcmode="lin" valueType="num">
                                      <p:cBhvr>
                                        <p:cTn id="43" dur="500" decel="50000" fill="hold">
                                          <p:stCondLst>
                                            <p:cond delay="0"/>
                                          </p:stCondLst>
                                        </p:cTn>
                                        <p:tgtEl>
                                          <p:spTgt spid="5">
                                            <p:txEl>
                                              <p:pRg st="2" end="2"/>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5">
                                            <p:txEl>
                                              <p:pRg st="2" end="2"/>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5">
                                            <p:txEl>
                                              <p:pRg st="2" end="2"/>
                                            </p:txEl>
                                          </p:spTgt>
                                        </p:tgtEl>
                                        <p:attrNameLst>
                                          <p:attrName>ppt_w</p:attrName>
                                        </p:attrNameLst>
                                      </p:cBhvr>
                                      <p:tavLst>
                                        <p:tav tm="0">
                                          <p:val>
                                            <p:strVal val="#ppt_w*.05"/>
                                          </p:val>
                                        </p:tav>
                                        <p:tav tm="100000">
                                          <p:val>
                                            <p:strVal val="#ppt_w"/>
                                          </p:val>
                                        </p:tav>
                                      </p:tavLst>
                                    </p:anim>
                                    <p:anim calcmode="lin" valueType="num">
                                      <p:cBhvr>
                                        <p:cTn id="46" dur="1000" fill="hold"/>
                                        <p:tgtEl>
                                          <p:spTgt spid="5">
                                            <p:txEl>
                                              <p:pRg st="2" end="2"/>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5">
                                            <p:txEl>
                                              <p:pRg st="2" end="2"/>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5">
                                            <p:txEl>
                                              <p:pRg st="2" end="2"/>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5">
                                            <p:txEl>
                                              <p:pRg st="2" end="2"/>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5">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5">
                                            <p:txEl>
                                              <p:pRg st="3" end="3"/>
                                            </p:txEl>
                                          </p:spTgt>
                                        </p:tgtEl>
                                        <p:attrNameLst>
                                          <p:attrName>style.visibility</p:attrName>
                                        </p:attrNameLst>
                                      </p:cBhvr>
                                      <p:to>
                                        <p:strVal val="visible"/>
                                      </p:to>
                                    </p:set>
                                    <p:anim calcmode="lin" valueType="num">
                                      <p:cBhvr>
                                        <p:cTn id="55" dur="500" decel="50000" fill="hold">
                                          <p:stCondLst>
                                            <p:cond delay="0"/>
                                          </p:stCondLst>
                                        </p:cTn>
                                        <p:tgtEl>
                                          <p:spTgt spid="5">
                                            <p:txEl>
                                              <p:pRg st="3" end="3"/>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5">
                                            <p:txEl>
                                              <p:pRg st="3" end="3"/>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5">
                                            <p:txEl>
                                              <p:pRg st="3" end="3"/>
                                            </p:txEl>
                                          </p:spTgt>
                                        </p:tgtEl>
                                        <p:attrNameLst>
                                          <p:attrName>ppt_w</p:attrName>
                                        </p:attrNameLst>
                                      </p:cBhvr>
                                      <p:tavLst>
                                        <p:tav tm="0">
                                          <p:val>
                                            <p:strVal val="#ppt_w*.05"/>
                                          </p:val>
                                        </p:tav>
                                        <p:tav tm="100000">
                                          <p:val>
                                            <p:strVal val="#ppt_w"/>
                                          </p:val>
                                        </p:tav>
                                      </p:tavLst>
                                    </p:anim>
                                    <p:anim calcmode="lin" valueType="num">
                                      <p:cBhvr>
                                        <p:cTn id="58" dur="1000" fill="hold"/>
                                        <p:tgtEl>
                                          <p:spTgt spid="5">
                                            <p:txEl>
                                              <p:pRg st="3" end="3"/>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5">
                                            <p:txEl>
                                              <p:pRg st="3" end="3"/>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5">
                                            <p:txEl>
                                              <p:pRg st="3" end="3"/>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5">
                                            <p:txEl>
                                              <p:pRg st="3" end="3"/>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5">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5" presetClass="entr" presetSubtype="0" fill="hold" nodeType="clickEffect">
                                  <p:stCondLst>
                                    <p:cond delay="0"/>
                                  </p:stCondLst>
                                  <p:childTnLst>
                                    <p:set>
                                      <p:cBhvr>
                                        <p:cTn id="66" dur="1" fill="hold">
                                          <p:stCondLst>
                                            <p:cond delay="0"/>
                                          </p:stCondLst>
                                        </p:cTn>
                                        <p:tgtEl>
                                          <p:spTgt spid="5">
                                            <p:txEl>
                                              <p:pRg st="4" end="4"/>
                                            </p:txEl>
                                          </p:spTgt>
                                        </p:tgtEl>
                                        <p:attrNameLst>
                                          <p:attrName>style.visibility</p:attrName>
                                        </p:attrNameLst>
                                      </p:cBhvr>
                                      <p:to>
                                        <p:strVal val="visible"/>
                                      </p:to>
                                    </p:set>
                                    <p:anim calcmode="lin" valueType="num">
                                      <p:cBhvr>
                                        <p:cTn id="67" dur="500" decel="50000" fill="hold">
                                          <p:stCondLst>
                                            <p:cond delay="0"/>
                                          </p:stCondLst>
                                        </p:cTn>
                                        <p:tgtEl>
                                          <p:spTgt spid="5">
                                            <p:txEl>
                                              <p:pRg st="4" end="4"/>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5">
                                            <p:txEl>
                                              <p:pRg st="4" end="4"/>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5">
                                            <p:txEl>
                                              <p:pRg st="4" end="4"/>
                                            </p:txEl>
                                          </p:spTgt>
                                        </p:tgtEl>
                                        <p:attrNameLst>
                                          <p:attrName>ppt_w</p:attrName>
                                        </p:attrNameLst>
                                      </p:cBhvr>
                                      <p:tavLst>
                                        <p:tav tm="0">
                                          <p:val>
                                            <p:strVal val="#ppt_w*.05"/>
                                          </p:val>
                                        </p:tav>
                                        <p:tav tm="100000">
                                          <p:val>
                                            <p:strVal val="#ppt_w"/>
                                          </p:val>
                                        </p:tav>
                                      </p:tavLst>
                                    </p:anim>
                                    <p:anim calcmode="lin" valueType="num">
                                      <p:cBhvr>
                                        <p:cTn id="70" dur="1000" fill="hold"/>
                                        <p:tgtEl>
                                          <p:spTgt spid="5">
                                            <p:txEl>
                                              <p:pRg st="4" end="4"/>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5">
                                            <p:txEl>
                                              <p:pRg st="4" end="4"/>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5">
                                            <p:txEl>
                                              <p:pRg st="4" end="4"/>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5">
                                            <p:txEl>
                                              <p:pRg st="4" end="4"/>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5">
                                            <p:txEl>
                                              <p:pRg st="4" end="4"/>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5" presetClass="entr" presetSubtype="0" fill="hold" nodeType="clickEffect">
                                  <p:stCondLst>
                                    <p:cond delay="0"/>
                                  </p:stCondLst>
                                  <p:childTnLst>
                                    <p:set>
                                      <p:cBhvr>
                                        <p:cTn id="78" dur="1" fill="hold">
                                          <p:stCondLst>
                                            <p:cond delay="0"/>
                                          </p:stCondLst>
                                        </p:cTn>
                                        <p:tgtEl>
                                          <p:spTgt spid="5">
                                            <p:txEl>
                                              <p:pRg st="5" end="5"/>
                                            </p:txEl>
                                          </p:spTgt>
                                        </p:tgtEl>
                                        <p:attrNameLst>
                                          <p:attrName>style.visibility</p:attrName>
                                        </p:attrNameLst>
                                      </p:cBhvr>
                                      <p:to>
                                        <p:strVal val="visible"/>
                                      </p:to>
                                    </p:set>
                                    <p:anim calcmode="lin" valueType="num">
                                      <p:cBhvr>
                                        <p:cTn id="79" dur="500" decel="50000" fill="hold">
                                          <p:stCondLst>
                                            <p:cond delay="0"/>
                                          </p:stCondLst>
                                        </p:cTn>
                                        <p:tgtEl>
                                          <p:spTgt spid="5">
                                            <p:txEl>
                                              <p:pRg st="5" end="5"/>
                                            </p:txEl>
                                          </p:spTgt>
                                        </p:tgtEl>
                                        <p:attrNameLst>
                                          <p:attrName>style.rotation</p:attrName>
                                        </p:attrNameLst>
                                      </p:cBhvr>
                                      <p:tavLst>
                                        <p:tav tm="0">
                                          <p:val>
                                            <p:fltVal val="-90"/>
                                          </p:val>
                                        </p:tav>
                                        <p:tav tm="100000">
                                          <p:val>
                                            <p:fltVal val="0"/>
                                          </p:val>
                                        </p:tav>
                                      </p:tavLst>
                                    </p:anim>
                                    <p:anim calcmode="lin" valueType="num">
                                      <p:cBhvr>
                                        <p:cTn id="80" dur="500" decel="50000" fill="hold">
                                          <p:stCondLst>
                                            <p:cond delay="0"/>
                                          </p:stCondLst>
                                        </p:cTn>
                                        <p:tgtEl>
                                          <p:spTgt spid="5">
                                            <p:txEl>
                                              <p:pRg st="5" end="5"/>
                                            </p:txEl>
                                          </p:spTgt>
                                        </p:tgtEl>
                                        <p:attrNameLst>
                                          <p:attrName>ppt_w</p:attrName>
                                        </p:attrNameLst>
                                      </p:cBhvr>
                                      <p:tavLst>
                                        <p:tav tm="0">
                                          <p:val>
                                            <p:strVal val="#ppt_w"/>
                                          </p:val>
                                        </p:tav>
                                        <p:tav tm="100000">
                                          <p:val>
                                            <p:strVal val="#ppt_w*.05"/>
                                          </p:val>
                                        </p:tav>
                                      </p:tavLst>
                                    </p:anim>
                                    <p:anim calcmode="lin" valueType="num">
                                      <p:cBhvr>
                                        <p:cTn id="81" dur="500" accel="50000" fill="hold">
                                          <p:stCondLst>
                                            <p:cond delay="500"/>
                                          </p:stCondLst>
                                        </p:cTn>
                                        <p:tgtEl>
                                          <p:spTgt spid="5">
                                            <p:txEl>
                                              <p:pRg st="5" end="5"/>
                                            </p:txEl>
                                          </p:spTgt>
                                        </p:tgtEl>
                                        <p:attrNameLst>
                                          <p:attrName>ppt_w</p:attrName>
                                        </p:attrNameLst>
                                      </p:cBhvr>
                                      <p:tavLst>
                                        <p:tav tm="0">
                                          <p:val>
                                            <p:strVal val="#ppt_w*.05"/>
                                          </p:val>
                                        </p:tav>
                                        <p:tav tm="100000">
                                          <p:val>
                                            <p:strVal val="#ppt_w"/>
                                          </p:val>
                                        </p:tav>
                                      </p:tavLst>
                                    </p:anim>
                                    <p:anim calcmode="lin" valueType="num">
                                      <p:cBhvr>
                                        <p:cTn id="82" dur="1000" fill="hold"/>
                                        <p:tgtEl>
                                          <p:spTgt spid="5">
                                            <p:txEl>
                                              <p:pRg st="5" end="5"/>
                                            </p:txEl>
                                          </p:spTgt>
                                        </p:tgtEl>
                                        <p:attrNameLst>
                                          <p:attrName>ppt_h</p:attrName>
                                        </p:attrNameLst>
                                      </p:cBhvr>
                                      <p:tavLst>
                                        <p:tav tm="0">
                                          <p:val>
                                            <p:strVal val="#ppt_h"/>
                                          </p:val>
                                        </p:tav>
                                        <p:tav tm="100000">
                                          <p:val>
                                            <p:strVal val="#ppt_h"/>
                                          </p:val>
                                        </p:tav>
                                      </p:tavLst>
                                    </p:anim>
                                    <p:anim calcmode="lin" valueType="num">
                                      <p:cBhvr>
                                        <p:cTn id="83" dur="500" decel="50000" fill="hold">
                                          <p:stCondLst>
                                            <p:cond delay="0"/>
                                          </p:stCondLst>
                                        </p:cTn>
                                        <p:tgtEl>
                                          <p:spTgt spid="5">
                                            <p:txEl>
                                              <p:pRg st="5" end="5"/>
                                            </p:txEl>
                                          </p:spTgt>
                                        </p:tgtEl>
                                        <p:attrNameLst>
                                          <p:attrName>ppt_x</p:attrName>
                                        </p:attrNameLst>
                                      </p:cBhvr>
                                      <p:tavLst>
                                        <p:tav tm="0">
                                          <p:val>
                                            <p:strVal val="#ppt_x+.4"/>
                                          </p:val>
                                        </p:tav>
                                        <p:tav tm="100000">
                                          <p:val>
                                            <p:strVal val="#ppt_x"/>
                                          </p:val>
                                        </p:tav>
                                      </p:tavLst>
                                    </p:anim>
                                    <p:anim calcmode="lin" valueType="num">
                                      <p:cBhvr>
                                        <p:cTn id="84" dur="500" decel="50000" fill="hold">
                                          <p:stCondLst>
                                            <p:cond delay="0"/>
                                          </p:stCondLst>
                                        </p:cTn>
                                        <p:tgtEl>
                                          <p:spTgt spid="5">
                                            <p:txEl>
                                              <p:pRg st="5" end="5"/>
                                            </p:txEl>
                                          </p:spTgt>
                                        </p:tgtEl>
                                        <p:attrNameLst>
                                          <p:attrName>ppt_y</p:attrName>
                                        </p:attrNameLst>
                                      </p:cBhvr>
                                      <p:tavLst>
                                        <p:tav tm="0">
                                          <p:val>
                                            <p:strVal val="#ppt_y-.2"/>
                                          </p:val>
                                        </p:tav>
                                        <p:tav tm="100000">
                                          <p:val>
                                            <p:strVal val="#ppt_y+.1"/>
                                          </p:val>
                                        </p:tav>
                                      </p:tavLst>
                                    </p:anim>
                                    <p:anim calcmode="lin" valueType="num">
                                      <p:cBhvr>
                                        <p:cTn id="85" dur="500" accel="50000" fill="hold">
                                          <p:stCondLst>
                                            <p:cond delay="500"/>
                                          </p:stCondLst>
                                        </p:cTn>
                                        <p:tgtEl>
                                          <p:spTgt spid="5">
                                            <p:txEl>
                                              <p:pRg st="5" end="5"/>
                                            </p:txEl>
                                          </p:spTgt>
                                        </p:tgtEl>
                                        <p:attrNameLst>
                                          <p:attrName>ppt_y</p:attrName>
                                        </p:attrNameLst>
                                      </p:cBhvr>
                                      <p:tavLst>
                                        <p:tav tm="0">
                                          <p:val>
                                            <p:strVal val="#ppt_y+.1"/>
                                          </p:val>
                                        </p:tav>
                                        <p:tav tm="100000">
                                          <p:val>
                                            <p:strVal val="#ppt_y"/>
                                          </p:val>
                                        </p:tav>
                                      </p:tavLst>
                                    </p:anim>
                                    <p:animEffect transition="in" filter="fade">
                                      <p:cBhvr>
                                        <p:cTn id="86" dur="1000" decel="50000">
                                          <p:stCondLst>
                                            <p:cond delay="0"/>
                                          </p:stCondLst>
                                        </p:cTn>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4238" y="1196752"/>
            <a:ext cx="9158238" cy="511256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36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marL="360363" indent="-360363" eaLnBrk="1">
              <a:spcAft>
                <a:spcPts val="600"/>
              </a:spcAft>
              <a:buClr>
                <a:srgbClr val="FF0000"/>
              </a:buClr>
              <a:buFont typeface="Arial" panose="020B0604020202020204" pitchFamily="34" charset="0"/>
              <a:buChar char="•"/>
            </a:pPr>
            <a:r>
              <a:rPr lang="en-GB" altLang="en-US" dirty="0">
                <a:solidFill>
                  <a:srgbClr val="000000"/>
                </a:solidFill>
              </a:rPr>
              <a:t>The covering letter and CV is the total package – your golden opportunity to sell yourself to employers.</a:t>
            </a:r>
          </a:p>
          <a:p>
            <a:pPr marL="360363" indent="-360363" eaLnBrk="1">
              <a:spcAft>
                <a:spcPts val="600"/>
              </a:spcAft>
              <a:buClr>
                <a:srgbClr val="FF0000"/>
              </a:buClr>
              <a:buFont typeface="Arial" panose="020B0604020202020204" pitchFamily="34" charset="0"/>
              <a:buChar char="•"/>
            </a:pPr>
            <a:r>
              <a:rPr lang="en-GB" altLang="en-US" dirty="0">
                <a:solidFill>
                  <a:srgbClr val="000000"/>
                </a:solidFill>
              </a:rPr>
              <a:t>They are going to read your covering letter before your CV so it is important that it makes an impact.</a:t>
            </a:r>
          </a:p>
          <a:p>
            <a:pPr marL="360363" indent="-360363" eaLnBrk="1">
              <a:spcAft>
                <a:spcPts val="600"/>
              </a:spcAft>
              <a:buClr>
                <a:srgbClr val="FF0000"/>
              </a:buClr>
              <a:buFont typeface="Arial" panose="020B0604020202020204" pitchFamily="34" charset="0"/>
              <a:buChar char="•"/>
            </a:pPr>
            <a:r>
              <a:rPr lang="en-GB" altLang="en-US" dirty="0">
                <a:solidFill>
                  <a:srgbClr val="000000"/>
                </a:solidFill>
              </a:rPr>
              <a:t>Covering letters that create a good first impression are well constructed, don’t contain any spelling mistakes or bad grammar, and support what you are saying in your CV.</a:t>
            </a:r>
          </a:p>
          <a:p>
            <a:pPr marL="360363" indent="-360363" eaLnBrk="1">
              <a:spcAft>
                <a:spcPts val="600"/>
              </a:spcAft>
            </a:pPr>
            <a:endParaRPr lang="en-GB" altLang="en-US" dirty="0">
              <a:solidFill>
                <a:srgbClr val="000000"/>
              </a:solidFill>
            </a:endParaRPr>
          </a:p>
          <a:p>
            <a:pPr marL="360363" indent="-360363" eaLnBrk="1">
              <a:spcAft>
                <a:spcPts val="600"/>
              </a:spcAft>
            </a:pPr>
            <a:r>
              <a:rPr lang="en-GB" altLang="en-US" dirty="0">
                <a:solidFill>
                  <a:srgbClr val="000000"/>
                </a:solidFill>
              </a:rPr>
              <a:t>Now read the step-by-step guide to writing a better letter:</a:t>
            </a:r>
          </a:p>
          <a:p>
            <a:pPr marL="360363" indent="-360363" eaLnBrk="1">
              <a:spcAft>
                <a:spcPts val="600"/>
              </a:spcAft>
              <a:buClr>
                <a:srgbClr val="FF0000"/>
              </a:buClr>
              <a:buFont typeface="Arial" panose="020B0604020202020204" pitchFamily="34" charset="0"/>
              <a:buAutoNum type="arabicPeriod"/>
            </a:pPr>
            <a:r>
              <a:rPr lang="en-GB" altLang="en-US" dirty="0">
                <a:solidFill>
                  <a:srgbClr val="000000"/>
                </a:solidFill>
              </a:rPr>
              <a:t>General points: the purpose of a covering letter</a:t>
            </a:r>
          </a:p>
          <a:p>
            <a:pPr marL="360363" indent="-360363" eaLnBrk="1">
              <a:spcAft>
                <a:spcPts val="600"/>
              </a:spcAft>
              <a:buClr>
                <a:srgbClr val="FF0000"/>
              </a:buClr>
              <a:buFont typeface="Arial" panose="020B0604020202020204" pitchFamily="34" charset="0"/>
              <a:buAutoNum type="arabicPeriod"/>
            </a:pPr>
            <a:r>
              <a:rPr lang="en-GB" altLang="en-US" dirty="0">
                <a:solidFill>
                  <a:srgbClr val="000000"/>
                </a:solidFill>
              </a:rPr>
              <a:t>The start: grab the reader's attention</a:t>
            </a:r>
          </a:p>
          <a:p>
            <a:pPr marL="360363" indent="-360363" eaLnBrk="1">
              <a:spcAft>
                <a:spcPts val="600"/>
              </a:spcAft>
              <a:buClr>
                <a:srgbClr val="FF0000"/>
              </a:buClr>
              <a:buFont typeface="Arial" panose="020B0604020202020204" pitchFamily="34" charset="0"/>
              <a:buAutoNum type="arabicPeriod"/>
            </a:pPr>
            <a:r>
              <a:rPr lang="en-GB" altLang="en-US" dirty="0">
                <a:solidFill>
                  <a:srgbClr val="000000"/>
                </a:solidFill>
              </a:rPr>
              <a:t>The middle: why you're the best person for the job</a:t>
            </a:r>
          </a:p>
          <a:p>
            <a:pPr marL="360363" indent="-360363" eaLnBrk="1">
              <a:spcAft>
                <a:spcPts val="600"/>
              </a:spcAft>
              <a:buClr>
                <a:srgbClr val="FF0000"/>
              </a:buClr>
              <a:buFont typeface="Arial" panose="020B0604020202020204" pitchFamily="34" charset="0"/>
              <a:buAutoNum type="arabicPeriod"/>
            </a:pPr>
            <a:r>
              <a:rPr lang="en-GB" altLang="en-US" dirty="0">
                <a:solidFill>
                  <a:srgbClr val="000000"/>
                </a:solidFill>
              </a:rPr>
              <a:t>Signing off: pulling it all together and arranging what is happening next.</a:t>
            </a:r>
          </a:p>
        </p:txBody>
      </p:sp>
      <p:sp>
        <p:nvSpPr>
          <p:cNvPr id="4" name="Text Box 1"/>
          <p:cNvSpPr txBox="1">
            <a:spLocks noChangeArrowheads="1"/>
          </p:cNvSpPr>
          <p:nvPr/>
        </p:nvSpPr>
        <p:spPr bwMode="auto">
          <a:xfrm>
            <a:off x="-14238" y="692696"/>
            <a:ext cx="9158238" cy="3825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36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eaLnBrk="1">
              <a:lnSpc>
                <a:spcPct val="100000"/>
              </a:lnSpc>
              <a:buFont typeface="Times New Roman" charset="0"/>
              <a:buNone/>
              <a:defRPr/>
            </a:pPr>
            <a:r>
              <a:rPr lang="en-GB" b="1" dirty="0" smtClean="0">
                <a:solidFill>
                  <a:srgbClr val="E30613"/>
                </a:solidFill>
              </a:rPr>
              <a:t>Cover letter</a:t>
            </a:r>
          </a:p>
        </p:txBody>
      </p:sp>
    </p:spTree>
    <p:extLst>
      <p:ext uri="{BB962C8B-B14F-4D97-AF65-F5344CB8AC3E}">
        <p14:creationId xmlns:p14="http://schemas.microsoft.com/office/powerpoint/2010/main" val="731889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decel="50000" fill="hold">
                                          <p:stCondLst>
                                            <p:cond delay="0"/>
                                          </p:stCondLst>
                                        </p:cTn>
                                        <p:tgtEl>
                                          <p:spTgt spid="4">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p:cTn id="19" dur="500" decel="50000" fill="hold">
                                          <p:stCondLst>
                                            <p:cond delay="0"/>
                                          </p:stCondLst>
                                        </p:cTn>
                                        <p:tgtEl>
                                          <p:spTgt spid="5">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5">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5">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5">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5">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5">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 calcmode="lin" valueType="num">
                                      <p:cBhvr>
                                        <p:cTn id="31" dur="500" decel="50000" fill="hold">
                                          <p:stCondLst>
                                            <p:cond delay="0"/>
                                          </p:stCondLst>
                                        </p:cTn>
                                        <p:tgtEl>
                                          <p:spTgt spid="5">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5">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5">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5">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5">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5">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5">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5">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anim calcmode="lin" valueType="num">
                                      <p:cBhvr>
                                        <p:cTn id="43" dur="500" decel="50000" fill="hold">
                                          <p:stCondLst>
                                            <p:cond delay="0"/>
                                          </p:stCondLst>
                                        </p:cTn>
                                        <p:tgtEl>
                                          <p:spTgt spid="5">
                                            <p:txEl>
                                              <p:pRg st="2" end="2"/>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5">
                                            <p:txEl>
                                              <p:pRg st="2" end="2"/>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5">
                                            <p:txEl>
                                              <p:pRg st="2" end="2"/>
                                            </p:txEl>
                                          </p:spTgt>
                                        </p:tgtEl>
                                        <p:attrNameLst>
                                          <p:attrName>ppt_w</p:attrName>
                                        </p:attrNameLst>
                                      </p:cBhvr>
                                      <p:tavLst>
                                        <p:tav tm="0">
                                          <p:val>
                                            <p:strVal val="#ppt_w*.05"/>
                                          </p:val>
                                        </p:tav>
                                        <p:tav tm="100000">
                                          <p:val>
                                            <p:strVal val="#ppt_w"/>
                                          </p:val>
                                        </p:tav>
                                      </p:tavLst>
                                    </p:anim>
                                    <p:anim calcmode="lin" valueType="num">
                                      <p:cBhvr>
                                        <p:cTn id="46" dur="1000" fill="hold"/>
                                        <p:tgtEl>
                                          <p:spTgt spid="5">
                                            <p:txEl>
                                              <p:pRg st="2" end="2"/>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5">
                                            <p:txEl>
                                              <p:pRg st="2" end="2"/>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5">
                                            <p:txEl>
                                              <p:pRg st="2" end="2"/>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5">
                                            <p:txEl>
                                              <p:pRg st="2" end="2"/>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5">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5">
                                            <p:txEl>
                                              <p:pRg st="4" end="4"/>
                                            </p:txEl>
                                          </p:spTgt>
                                        </p:tgtEl>
                                        <p:attrNameLst>
                                          <p:attrName>style.visibility</p:attrName>
                                        </p:attrNameLst>
                                      </p:cBhvr>
                                      <p:to>
                                        <p:strVal val="visible"/>
                                      </p:to>
                                    </p:set>
                                    <p:anim calcmode="lin" valueType="num">
                                      <p:cBhvr>
                                        <p:cTn id="55" dur="500" decel="50000" fill="hold">
                                          <p:stCondLst>
                                            <p:cond delay="0"/>
                                          </p:stCondLst>
                                        </p:cTn>
                                        <p:tgtEl>
                                          <p:spTgt spid="5">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5">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5">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5">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5">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5">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5">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5">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5" presetClass="entr" presetSubtype="0" fill="hold" nodeType="clickEffect">
                                  <p:stCondLst>
                                    <p:cond delay="0"/>
                                  </p:stCondLst>
                                  <p:childTnLst>
                                    <p:set>
                                      <p:cBhvr>
                                        <p:cTn id="66" dur="1" fill="hold">
                                          <p:stCondLst>
                                            <p:cond delay="0"/>
                                          </p:stCondLst>
                                        </p:cTn>
                                        <p:tgtEl>
                                          <p:spTgt spid="5">
                                            <p:txEl>
                                              <p:pRg st="5" end="5"/>
                                            </p:txEl>
                                          </p:spTgt>
                                        </p:tgtEl>
                                        <p:attrNameLst>
                                          <p:attrName>style.visibility</p:attrName>
                                        </p:attrNameLst>
                                      </p:cBhvr>
                                      <p:to>
                                        <p:strVal val="visible"/>
                                      </p:to>
                                    </p:set>
                                    <p:anim calcmode="lin" valueType="num">
                                      <p:cBhvr>
                                        <p:cTn id="67" dur="500" decel="50000" fill="hold">
                                          <p:stCondLst>
                                            <p:cond delay="0"/>
                                          </p:stCondLst>
                                        </p:cTn>
                                        <p:tgtEl>
                                          <p:spTgt spid="5">
                                            <p:txEl>
                                              <p:pRg st="5" end="5"/>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5">
                                            <p:txEl>
                                              <p:pRg st="5" end="5"/>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5">
                                            <p:txEl>
                                              <p:pRg st="5" end="5"/>
                                            </p:txEl>
                                          </p:spTgt>
                                        </p:tgtEl>
                                        <p:attrNameLst>
                                          <p:attrName>ppt_w</p:attrName>
                                        </p:attrNameLst>
                                      </p:cBhvr>
                                      <p:tavLst>
                                        <p:tav tm="0">
                                          <p:val>
                                            <p:strVal val="#ppt_w*.05"/>
                                          </p:val>
                                        </p:tav>
                                        <p:tav tm="100000">
                                          <p:val>
                                            <p:strVal val="#ppt_w"/>
                                          </p:val>
                                        </p:tav>
                                      </p:tavLst>
                                    </p:anim>
                                    <p:anim calcmode="lin" valueType="num">
                                      <p:cBhvr>
                                        <p:cTn id="70" dur="1000" fill="hold"/>
                                        <p:tgtEl>
                                          <p:spTgt spid="5">
                                            <p:txEl>
                                              <p:pRg st="5" end="5"/>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5">
                                            <p:txEl>
                                              <p:pRg st="5" end="5"/>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5">
                                            <p:txEl>
                                              <p:pRg st="5" end="5"/>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5">
                                            <p:txEl>
                                              <p:pRg st="5" end="5"/>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5">
                                            <p:txEl>
                                              <p:pRg st="5" end="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5" presetClass="entr" presetSubtype="0" fill="hold" nodeType="clickEffect">
                                  <p:stCondLst>
                                    <p:cond delay="0"/>
                                  </p:stCondLst>
                                  <p:childTnLst>
                                    <p:set>
                                      <p:cBhvr>
                                        <p:cTn id="78" dur="1" fill="hold">
                                          <p:stCondLst>
                                            <p:cond delay="0"/>
                                          </p:stCondLst>
                                        </p:cTn>
                                        <p:tgtEl>
                                          <p:spTgt spid="5">
                                            <p:txEl>
                                              <p:pRg st="6" end="6"/>
                                            </p:txEl>
                                          </p:spTgt>
                                        </p:tgtEl>
                                        <p:attrNameLst>
                                          <p:attrName>style.visibility</p:attrName>
                                        </p:attrNameLst>
                                      </p:cBhvr>
                                      <p:to>
                                        <p:strVal val="visible"/>
                                      </p:to>
                                    </p:set>
                                    <p:anim calcmode="lin" valueType="num">
                                      <p:cBhvr>
                                        <p:cTn id="79" dur="500" decel="50000" fill="hold">
                                          <p:stCondLst>
                                            <p:cond delay="0"/>
                                          </p:stCondLst>
                                        </p:cTn>
                                        <p:tgtEl>
                                          <p:spTgt spid="5">
                                            <p:txEl>
                                              <p:pRg st="6" end="6"/>
                                            </p:txEl>
                                          </p:spTgt>
                                        </p:tgtEl>
                                        <p:attrNameLst>
                                          <p:attrName>style.rotation</p:attrName>
                                        </p:attrNameLst>
                                      </p:cBhvr>
                                      <p:tavLst>
                                        <p:tav tm="0">
                                          <p:val>
                                            <p:fltVal val="-90"/>
                                          </p:val>
                                        </p:tav>
                                        <p:tav tm="100000">
                                          <p:val>
                                            <p:fltVal val="0"/>
                                          </p:val>
                                        </p:tav>
                                      </p:tavLst>
                                    </p:anim>
                                    <p:anim calcmode="lin" valueType="num">
                                      <p:cBhvr>
                                        <p:cTn id="80" dur="500" decel="50000" fill="hold">
                                          <p:stCondLst>
                                            <p:cond delay="0"/>
                                          </p:stCondLst>
                                        </p:cTn>
                                        <p:tgtEl>
                                          <p:spTgt spid="5">
                                            <p:txEl>
                                              <p:pRg st="6" end="6"/>
                                            </p:txEl>
                                          </p:spTgt>
                                        </p:tgtEl>
                                        <p:attrNameLst>
                                          <p:attrName>ppt_w</p:attrName>
                                        </p:attrNameLst>
                                      </p:cBhvr>
                                      <p:tavLst>
                                        <p:tav tm="0">
                                          <p:val>
                                            <p:strVal val="#ppt_w"/>
                                          </p:val>
                                        </p:tav>
                                        <p:tav tm="100000">
                                          <p:val>
                                            <p:strVal val="#ppt_w*.05"/>
                                          </p:val>
                                        </p:tav>
                                      </p:tavLst>
                                    </p:anim>
                                    <p:anim calcmode="lin" valueType="num">
                                      <p:cBhvr>
                                        <p:cTn id="81" dur="500" accel="50000" fill="hold">
                                          <p:stCondLst>
                                            <p:cond delay="500"/>
                                          </p:stCondLst>
                                        </p:cTn>
                                        <p:tgtEl>
                                          <p:spTgt spid="5">
                                            <p:txEl>
                                              <p:pRg st="6" end="6"/>
                                            </p:txEl>
                                          </p:spTgt>
                                        </p:tgtEl>
                                        <p:attrNameLst>
                                          <p:attrName>ppt_w</p:attrName>
                                        </p:attrNameLst>
                                      </p:cBhvr>
                                      <p:tavLst>
                                        <p:tav tm="0">
                                          <p:val>
                                            <p:strVal val="#ppt_w*.05"/>
                                          </p:val>
                                        </p:tav>
                                        <p:tav tm="100000">
                                          <p:val>
                                            <p:strVal val="#ppt_w"/>
                                          </p:val>
                                        </p:tav>
                                      </p:tavLst>
                                    </p:anim>
                                    <p:anim calcmode="lin" valueType="num">
                                      <p:cBhvr>
                                        <p:cTn id="82" dur="1000" fill="hold"/>
                                        <p:tgtEl>
                                          <p:spTgt spid="5">
                                            <p:txEl>
                                              <p:pRg st="6" end="6"/>
                                            </p:txEl>
                                          </p:spTgt>
                                        </p:tgtEl>
                                        <p:attrNameLst>
                                          <p:attrName>ppt_h</p:attrName>
                                        </p:attrNameLst>
                                      </p:cBhvr>
                                      <p:tavLst>
                                        <p:tav tm="0">
                                          <p:val>
                                            <p:strVal val="#ppt_h"/>
                                          </p:val>
                                        </p:tav>
                                        <p:tav tm="100000">
                                          <p:val>
                                            <p:strVal val="#ppt_h"/>
                                          </p:val>
                                        </p:tav>
                                      </p:tavLst>
                                    </p:anim>
                                    <p:anim calcmode="lin" valueType="num">
                                      <p:cBhvr>
                                        <p:cTn id="83" dur="500" decel="50000" fill="hold">
                                          <p:stCondLst>
                                            <p:cond delay="0"/>
                                          </p:stCondLst>
                                        </p:cTn>
                                        <p:tgtEl>
                                          <p:spTgt spid="5">
                                            <p:txEl>
                                              <p:pRg st="6" end="6"/>
                                            </p:txEl>
                                          </p:spTgt>
                                        </p:tgtEl>
                                        <p:attrNameLst>
                                          <p:attrName>ppt_x</p:attrName>
                                        </p:attrNameLst>
                                      </p:cBhvr>
                                      <p:tavLst>
                                        <p:tav tm="0">
                                          <p:val>
                                            <p:strVal val="#ppt_x+.4"/>
                                          </p:val>
                                        </p:tav>
                                        <p:tav tm="100000">
                                          <p:val>
                                            <p:strVal val="#ppt_x"/>
                                          </p:val>
                                        </p:tav>
                                      </p:tavLst>
                                    </p:anim>
                                    <p:anim calcmode="lin" valueType="num">
                                      <p:cBhvr>
                                        <p:cTn id="84" dur="500" decel="50000" fill="hold">
                                          <p:stCondLst>
                                            <p:cond delay="0"/>
                                          </p:stCondLst>
                                        </p:cTn>
                                        <p:tgtEl>
                                          <p:spTgt spid="5">
                                            <p:txEl>
                                              <p:pRg st="6" end="6"/>
                                            </p:txEl>
                                          </p:spTgt>
                                        </p:tgtEl>
                                        <p:attrNameLst>
                                          <p:attrName>ppt_y</p:attrName>
                                        </p:attrNameLst>
                                      </p:cBhvr>
                                      <p:tavLst>
                                        <p:tav tm="0">
                                          <p:val>
                                            <p:strVal val="#ppt_y-.2"/>
                                          </p:val>
                                        </p:tav>
                                        <p:tav tm="100000">
                                          <p:val>
                                            <p:strVal val="#ppt_y+.1"/>
                                          </p:val>
                                        </p:tav>
                                      </p:tavLst>
                                    </p:anim>
                                    <p:anim calcmode="lin" valueType="num">
                                      <p:cBhvr>
                                        <p:cTn id="85" dur="500" accel="50000" fill="hold">
                                          <p:stCondLst>
                                            <p:cond delay="500"/>
                                          </p:stCondLst>
                                        </p:cTn>
                                        <p:tgtEl>
                                          <p:spTgt spid="5">
                                            <p:txEl>
                                              <p:pRg st="6" end="6"/>
                                            </p:txEl>
                                          </p:spTgt>
                                        </p:tgtEl>
                                        <p:attrNameLst>
                                          <p:attrName>ppt_y</p:attrName>
                                        </p:attrNameLst>
                                      </p:cBhvr>
                                      <p:tavLst>
                                        <p:tav tm="0">
                                          <p:val>
                                            <p:strVal val="#ppt_y+.1"/>
                                          </p:val>
                                        </p:tav>
                                        <p:tav tm="100000">
                                          <p:val>
                                            <p:strVal val="#ppt_y"/>
                                          </p:val>
                                        </p:tav>
                                      </p:tavLst>
                                    </p:anim>
                                    <p:animEffect transition="in" filter="fade">
                                      <p:cBhvr>
                                        <p:cTn id="86" dur="1000" decel="50000">
                                          <p:stCondLst>
                                            <p:cond delay="0"/>
                                          </p:stCondLst>
                                        </p:cTn>
                                        <p:tgtEl>
                                          <p:spTgt spid="5">
                                            <p:txEl>
                                              <p:pRg st="6" end="6"/>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5" presetClass="entr" presetSubtype="0" fill="hold" nodeType="clickEffect">
                                  <p:stCondLst>
                                    <p:cond delay="0"/>
                                  </p:stCondLst>
                                  <p:childTnLst>
                                    <p:set>
                                      <p:cBhvr>
                                        <p:cTn id="90" dur="1" fill="hold">
                                          <p:stCondLst>
                                            <p:cond delay="0"/>
                                          </p:stCondLst>
                                        </p:cTn>
                                        <p:tgtEl>
                                          <p:spTgt spid="5">
                                            <p:txEl>
                                              <p:pRg st="7" end="7"/>
                                            </p:txEl>
                                          </p:spTgt>
                                        </p:tgtEl>
                                        <p:attrNameLst>
                                          <p:attrName>style.visibility</p:attrName>
                                        </p:attrNameLst>
                                      </p:cBhvr>
                                      <p:to>
                                        <p:strVal val="visible"/>
                                      </p:to>
                                    </p:set>
                                    <p:anim calcmode="lin" valueType="num">
                                      <p:cBhvr>
                                        <p:cTn id="91" dur="500" decel="50000" fill="hold">
                                          <p:stCondLst>
                                            <p:cond delay="0"/>
                                          </p:stCondLst>
                                        </p:cTn>
                                        <p:tgtEl>
                                          <p:spTgt spid="5">
                                            <p:txEl>
                                              <p:pRg st="7" end="7"/>
                                            </p:txEl>
                                          </p:spTgt>
                                        </p:tgtEl>
                                        <p:attrNameLst>
                                          <p:attrName>style.rotation</p:attrName>
                                        </p:attrNameLst>
                                      </p:cBhvr>
                                      <p:tavLst>
                                        <p:tav tm="0">
                                          <p:val>
                                            <p:fltVal val="-90"/>
                                          </p:val>
                                        </p:tav>
                                        <p:tav tm="100000">
                                          <p:val>
                                            <p:fltVal val="0"/>
                                          </p:val>
                                        </p:tav>
                                      </p:tavLst>
                                    </p:anim>
                                    <p:anim calcmode="lin" valueType="num">
                                      <p:cBhvr>
                                        <p:cTn id="92" dur="500" decel="50000" fill="hold">
                                          <p:stCondLst>
                                            <p:cond delay="0"/>
                                          </p:stCondLst>
                                        </p:cTn>
                                        <p:tgtEl>
                                          <p:spTgt spid="5">
                                            <p:txEl>
                                              <p:pRg st="7" end="7"/>
                                            </p:txEl>
                                          </p:spTgt>
                                        </p:tgtEl>
                                        <p:attrNameLst>
                                          <p:attrName>ppt_w</p:attrName>
                                        </p:attrNameLst>
                                      </p:cBhvr>
                                      <p:tavLst>
                                        <p:tav tm="0">
                                          <p:val>
                                            <p:strVal val="#ppt_w"/>
                                          </p:val>
                                        </p:tav>
                                        <p:tav tm="100000">
                                          <p:val>
                                            <p:strVal val="#ppt_w*.05"/>
                                          </p:val>
                                        </p:tav>
                                      </p:tavLst>
                                    </p:anim>
                                    <p:anim calcmode="lin" valueType="num">
                                      <p:cBhvr>
                                        <p:cTn id="93" dur="500" accel="50000" fill="hold">
                                          <p:stCondLst>
                                            <p:cond delay="500"/>
                                          </p:stCondLst>
                                        </p:cTn>
                                        <p:tgtEl>
                                          <p:spTgt spid="5">
                                            <p:txEl>
                                              <p:pRg st="7" end="7"/>
                                            </p:txEl>
                                          </p:spTgt>
                                        </p:tgtEl>
                                        <p:attrNameLst>
                                          <p:attrName>ppt_w</p:attrName>
                                        </p:attrNameLst>
                                      </p:cBhvr>
                                      <p:tavLst>
                                        <p:tav tm="0">
                                          <p:val>
                                            <p:strVal val="#ppt_w*.05"/>
                                          </p:val>
                                        </p:tav>
                                        <p:tav tm="100000">
                                          <p:val>
                                            <p:strVal val="#ppt_w"/>
                                          </p:val>
                                        </p:tav>
                                      </p:tavLst>
                                    </p:anim>
                                    <p:anim calcmode="lin" valueType="num">
                                      <p:cBhvr>
                                        <p:cTn id="94" dur="1000" fill="hold"/>
                                        <p:tgtEl>
                                          <p:spTgt spid="5">
                                            <p:txEl>
                                              <p:pRg st="7" end="7"/>
                                            </p:txEl>
                                          </p:spTgt>
                                        </p:tgtEl>
                                        <p:attrNameLst>
                                          <p:attrName>ppt_h</p:attrName>
                                        </p:attrNameLst>
                                      </p:cBhvr>
                                      <p:tavLst>
                                        <p:tav tm="0">
                                          <p:val>
                                            <p:strVal val="#ppt_h"/>
                                          </p:val>
                                        </p:tav>
                                        <p:tav tm="100000">
                                          <p:val>
                                            <p:strVal val="#ppt_h"/>
                                          </p:val>
                                        </p:tav>
                                      </p:tavLst>
                                    </p:anim>
                                    <p:anim calcmode="lin" valueType="num">
                                      <p:cBhvr>
                                        <p:cTn id="95" dur="500" decel="50000" fill="hold">
                                          <p:stCondLst>
                                            <p:cond delay="0"/>
                                          </p:stCondLst>
                                        </p:cTn>
                                        <p:tgtEl>
                                          <p:spTgt spid="5">
                                            <p:txEl>
                                              <p:pRg st="7" end="7"/>
                                            </p:txEl>
                                          </p:spTgt>
                                        </p:tgtEl>
                                        <p:attrNameLst>
                                          <p:attrName>ppt_x</p:attrName>
                                        </p:attrNameLst>
                                      </p:cBhvr>
                                      <p:tavLst>
                                        <p:tav tm="0">
                                          <p:val>
                                            <p:strVal val="#ppt_x+.4"/>
                                          </p:val>
                                        </p:tav>
                                        <p:tav tm="100000">
                                          <p:val>
                                            <p:strVal val="#ppt_x"/>
                                          </p:val>
                                        </p:tav>
                                      </p:tavLst>
                                    </p:anim>
                                    <p:anim calcmode="lin" valueType="num">
                                      <p:cBhvr>
                                        <p:cTn id="96" dur="500" decel="50000" fill="hold">
                                          <p:stCondLst>
                                            <p:cond delay="0"/>
                                          </p:stCondLst>
                                        </p:cTn>
                                        <p:tgtEl>
                                          <p:spTgt spid="5">
                                            <p:txEl>
                                              <p:pRg st="7" end="7"/>
                                            </p:txEl>
                                          </p:spTgt>
                                        </p:tgtEl>
                                        <p:attrNameLst>
                                          <p:attrName>ppt_y</p:attrName>
                                        </p:attrNameLst>
                                      </p:cBhvr>
                                      <p:tavLst>
                                        <p:tav tm="0">
                                          <p:val>
                                            <p:strVal val="#ppt_y-.2"/>
                                          </p:val>
                                        </p:tav>
                                        <p:tav tm="100000">
                                          <p:val>
                                            <p:strVal val="#ppt_y+.1"/>
                                          </p:val>
                                        </p:tav>
                                      </p:tavLst>
                                    </p:anim>
                                    <p:anim calcmode="lin" valueType="num">
                                      <p:cBhvr>
                                        <p:cTn id="97" dur="500" accel="50000" fill="hold">
                                          <p:stCondLst>
                                            <p:cond delay="500"/>
                                          </p:stCondLst>
                                        </p:cTn>
                                        <p:tgtEl>
                                          <p:spTgt spid="5">
                                            <p:txEl>
                                              <p:pRg st="7" end="7"/>
                                            </p:txEl>
                                          </p:spTgt>
                                        </p:tgtEl>
                                        <p:attrNameLst>
                                          <p:attrName>ppt_y</p:attrName>
                                        </p:attrNameLst>
                                      </p:cBhvr>
                                      <p:tavLst>
                                        <p:tav tm="0">
                                          <p:val>
                                            <p:strVal val="#ppt_y+.1"/>
                                          </p:val>
                                        </p:tav>
                                        <p:tav tm="100000">
                                          <p:val>
                                            <p:strVal val="#ppt_y"/>
                                          </p:val>
                                        </p:tav>
                                      </p:tavLst>
                                    </p:anim>
                                    <p:animEffect transition="in" filter="fade">
                                      <p:cBhvr>
                                        <p:cTn id="98" dur="1000" decel="50000">
                                          <p:stCondLst>
                                            <p:cond delay="0"/>
                                          </p:stCondLst>
                                        </p:cTn>
                                        <p:tgtEl>
                                          <p:spTgt spid="5">
                                            <p:txEl>
                                              <p:pRg st="7" end="7"/>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25" presetClass="entr" presetSubtype="0" fill="hold" nodeType="clickEffect">
                                  <p:stCondLst>
                                    <p:cond delay="0"/>
                                  </p:stCondLst>
                                  <p:childTnLst>
                                    <p:set>
                                      <p:cBhvr>
                                        <p:cTn id="102" dur="1" fill="hold">
                                          <p:stCondLst>
                                            <p:cond delay="0"/>
                                          </p:stCondLst>
                                        </p:cTn>
                                        <p:tgtEl>
                                          <p:spTgt spid="5">
                                            <p:txEl>
                                              <p:pRg st="8" end="8"/>
                                            </p:txEl>
                                          </p:spTgt>
                                        </p:tgtEl>
                                        <p:attrNameLst>
                                          <p:attrName>style.visibility</p:attrName>
                                        </p:attrNameLst>
                                      </p:cBhvr>
                                      <p:to>
                                        <p:strVal val="visible"/>
                                      </p:to>
                                    </p:set>
                                    <p:anim calcmode="lin" valueType="num">
                                      <p:cBhvr>
                                        <p:cTn id="103" dur="500" decel="50000" fill="hold">
                                          <p:stCondLst>
                                            <p:cond delay="0"/>
                                          </p:stCondLst>
                                        </p:cTn>
                                        <p:tgtEl>
                                          <p:spTgt spid="5">
                                            <p:txEl>
                                              <p:pRg st="8" end="8"/>
                                            </p:txEl>
                                          </p:spTgt>
                                        </p:tgtEl>
                                        <p:attrNameLst>
                                          <p:attrName>style.rotation</p:attrName>
                                        </p:attrNameLst>
                                      </p:cBhvr>
                                      <p:tavLst>
                                        <p:tav tm="0">
                                          <p:val>
                                            <p:fltVal val="-90"/>
                                          </p:val>
                                        </p:tav>
                                        <p:tav tm="100000">
                                          <p:val>
                                            <p:fltVal val="0"/>
                                          </p:val>
                                        </p:tav>
                                      </p:tavLst>
                                    </p:anim>
                                    <p:anim calcmode="lin" valueType="num">
                                      <p:cBhvr>
                                        <p:cTn id="104" dur="500" decel="50000" fill="hold">
                                          <p:stCondLst>
                                            <p:cond delay="0"/>
                                          </p:stCondLst>
                                        </p:cTn>
                                        <p:tgtEl>
                                          <p:spTgt spid="5">
                                            <p:txEl>
                                              <p:pRg st="8" end="8"/>
                                            </p:txEl>
                                          </p:spTgt>
                                        </p:tgtEl>
                                        <p:attrNameLst>
                                          <p:attrName>ppt_w</p:attrName>
                                        </p:attrNameLst>
                                      </p:cBhvr>
                                      <p:tavLst>
                                        <p:tav tm="0">
                                          <p:val>
                                            <p:strVal val="#ppt_w"/>
                                          </p:val>
                                        </p:tav>
                                        <p:tav tm="100000">
                                          <p:val>
                                            <p:strVal val="#ppt_w*.05"/>
                                          </p:val>
                                        </p:tav>
                                      </p:tavLst>
                                    </p:anim>
                                    <p:anim calcmode="lin" valueType="num">
                                      <p:cBhvr>
                                        <p:cTn id="105" dur="500" accel="50000" fill="hold">
                                          <p:stCondLst>
                                            <p:cond delay="500"/>
                                          </p:stCondLst>
                                        </p:cTn>
                                        <p:tgtEl>
                                          <p:spTgt spid="5">
                                            <p:txEl>
                                              <p:pRg st="8" end="8"/>
                                            </p:txEl>
                                          </p:spTgt>
                                        </p:tgtEl>
                                        <p:attrNameLst>
                                          <p:attrName>ppt_w</p:attrName>
                                        </p:attrNameLst>
                                      </p:cBhvr>
                                      <p:tavLst>
                                        <p:tav tm="0">
                                          <p:val>
                                            <p:strVal val="#ppt_w*.05"/>
                                          </p:val>
                                        </p:tav>
                                        <p:tav tm="100000">
                                          <p:val>
                                            <p:strVal val="#ppt_w"/>
                                          </p:val>
                                        </p:tav>
                                      </p:tavLst>
                                    </p:anim>
                                    <p:anim calcmode="lin" valueType="num">
                                      <p:cBhvr>
                                        <p:cTn id="106" dur="1000" fill="hold"/>
                                        <p:tgtEl>
                                          <p:spTgt spid="5">
                                            <p:txEl>
                                              <p:pRg st="8" end="8"/>
                                            </p:txEl>
                                          </p:spTgt>
                                        </p:tgtEl>
                                        <p:attrNameLst>
                                          <p:attrName>ppt_h</p:attrName>
                                        </p:attrNameLst>
                                      </p:cBhvr>
                                      <p:tavLst>
                                        <p:tav tm="0">
                                          <p:val>
                                            <p:strVal val="#ppt_h"/>
                                          </p:val>
                                        </p:tav>
                                        <p:tav tm="100000">
                                          <p:val>
                                            <p:strVal val="#ppt_h"/>
                                          </p:val>
                                        </p:tav>
                                      </p:tavLst>
                                    </p:anim>
                                    <p:anim calcmode="lin" valueType="num">
                                      <p:cBhvr>
                                        <p:cTn id="107" dur="500" decel="50000" fill="hold">
                                          <p:stCondLst>
                                            <p:cond delay="0"/>
                                          </p:stCondLst>
                                        </p:cTn>
                                        <p:tgtEl>
                                          <p:spTgt spid="5">
                                            <p:txEl>
                                              <p:pRg st="8" end="8"/>
                                            </p:txEl>
                                          </p:spTgt>
                                        </p:tgtEl>
                                        <p:attrNameLst>
                                          <p:attrName>ppt_x</p:attrName>
                                        </p:attrNameLst>
                                      </p:cBhvr>
                                      <p:tavLst>
                                        <p:tav tm="0">
                                          <p:val>
                                            <p:strVal val="#ppt_x+.4"/>
                                          </p:val>
                                        </p:tav>
                                        <p:tav tm="100000">
                                          <p:val>
                                            <p:strVal val="#ppt_x"/>
                                          </p:val>
                                        </p:tav>
                                      </p:tavLst>
                                    </p:anim>
                                    <p:anim calcmode="lin" valueType="num">
                                      <p:cBhvr>
                                        <p:cTn id="108" dur="500" decel="50000" fill="hold">
                                          <p:stCondLst>
                                            <p:cond delay="0"/>
                                          </p:stCondLst>
                                        </p:cTn>
                                        <p:tgtEl>
                                          <p:spTgt spid="5">
                                            <p:txEl>
                                              <p:pRg st="8" end="8"/>
                                            </p:txEl>
                                          </p:spTgt>
                                        </p:tgtEl>
                                        <p:attrNameLst>
                                          <p:attrName>ppt_y</p:attrName>
                                        </p:attrNameLst>
                                      </p:cBhvr>
                                      <p:tavLst>
                                        <p:tav tm="0">
                                          <p:val>
                                            <p:strVal val="#ppt_y-.2"/>
                                          </p:val>
                                        </p:tav>
                                        <p:tav tm="100000">
                                          <p:val>
                                            <p:strVal val="#ppt_y+.1"/>
                                          </p:val>
                                        </p:tav>
                                      </p:tavLst>
                                    </p:anim>
                                    <p:anim calcmode="lin" valueType="num">
                                      <p:cBhvr>
                                        <p:cTn id="109" dur="500" accel="50000" fill="hold">
                                          <p:stCondLst>
                                            <p:cond delay="500"/>
                                          </p:stCondLst>
                                        </p:cTn>
                                        <p:tgtEl>
                                          <p:spTgt spid="5">
                                            <p:txEl>
                                              <p:pRg st="8" end="8"/>
                                            </p:txEl>
                                          </p:spTgt>
                                        </p:tgtEl>
                                        <p:attrNameLst>
                                          <p:attrName>ppt_y</p:attrName>
                                        </p:attrNameLst>
                                      </p:cBhvr>
                                      <p:tavLst>
                                        <p:tav tm="0">
                                          <p:val>
                                            <p:strVal val="#ppt_y+.1"/>
                                          </p:val>
                                        </p:tav>
                                        <p:tav tm="100000">
                                          <p:val>
                                            <p:strVal val="#ppt_y"/>
                                          </p:val>
                                        </p:tav>
                                      </p:tavLst>
                                    </p:anim>
                                    <p:animEffect transition="in" filter="fade">
                                      <p:cBhvr>
                                        <p:cTn id="110" dur="1000" decel="50000">
                                          <p:stCondLst>
                                            <p:cond delay="0"/>
                                          </p:stCondLst>
                                        </p:cTn>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4238" y="1196752"/>
            <a:ext cx="9158238" cy="511256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36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marL="360363" indent="-360363" eaLnBrk="1">
              <a:spcAft>
                <a:spcPts val="600"/>
              </a:spcAft>
              <a:buClr>
                <a:srgbClr val="FF0000"/>
              </a:buClr>
              <a:buFont typeface="Arial" panose="020B0604020202020204" pitchFamily="34" charset="0"/>
              <a:buChar char="•"/>
            </a:pPr>
            <a:r>
              <a:rPr lang="en-GB" altLang="en-US" dirty="0">
                <a:solidFill>
                  <a:srgbClr val="000000"/>
                </a:solidFill>
              </a:rPr>
              <a:t>Do not list your references on your CV. </a:t>
            </a:r>
          </a:p>
          <a:p>
            <a:pPr marL="360363" indent="-360363" eaLnBrk="1">
              <a:spcAft>
                <a:spcPts val="600"/>
              </a:spcAft>
              <a:buClr>
                <a:srgbClr val="FF0000"/>
              </a:buClr>
              <a:buFont typeface="Arial" panose="020B0604020202020204" pitchFamily="34" charset="0"/>
              <a:buChar char="•"/>
            </a:pPr>
            <a:r>
              <a:rPr lang="en-GB" altLang="en-US" dirty="0">
                <a:solidFill>
                  <a:srgbClr val="000000"/>
                </a:solidFill>
              </a:rPr>
              <a:t>Include a separate page with a list of three references (or whatever number the company asks for) and their contact information.</a:t>
            </a:r>
          </a:p>
          <a:p>
            <a:pPr marL="360363" indent="-360363" eaLnBrk="1">
              <a:spcAft>
                <a:spcPts val="600"/>
              </a:spcAft>
              <a:buClr>
                <a:srgbClr val="FF0000"/>
              </a:buClr>
              <a:buFont typeface="Arial" panose="020B0604020202020204" pitchFamily="34" charset="0"/>
              <a:buChar char="•"/>
            </a:pPr>
            <a:r>
              <a:rPr lang="en-GB" altLang="en-US" dirty="0">
                <a:solidFill>
                  <a:srgbClr val="000000"/>
                </a:solidFill>
              </a:rPr>
              <a:t>Your list of references should include professional connections who can attest to your qualifications for the job.</a:t>
            </a:r>
          </a:p>
          <a:p>
            <a:pPr marL="360363" indent="-360363" eaLnBrk="1">
              <a:spcAft>
                <a:spcPts val="600"/>
              </a:spcAft>
              <a:buClr>
                <a:srgbClr val="FF0000"/>
              </a:buClr>
              <a:buFont typeface="Arial" panose="020B0604020202020204" pitchFamily="34" charset="0"/>
              <a:buChar char="•"/>
            </a:pPr>
            <a:r>
              <a:rPr lang="en-GB" altLang="en-US" dirty="0">
                <a:solidFill>
                  <a:srgbClr val="000000"/>
                </a:solidFill>
              </a:rPr>
              <a:t>Your references don't have to be people who work at your current job – in fact, you shouldn't use them if the company isn't aware you are job searching.</a:t>
            </a:r>
          </a:p>
        </p:txBody>
      </p:sp>
      <p:sp>
        <p:nvSpPr>
          <p:cNvPr id="4" name="Text Box 1"/>
          <p:cNvSpPr txBox="1">
            <a:spLocks noChangeArrowheads="1"/>
          </p:cNvSpPr>
          <p:nvPr/>
        </p:nvSpPr>
        <p:spPr bwMode="auto">
          <a:xfrm>
            <a:off x="-14238" y="692696"/>
            <a:ext cx="9158238" cy="3825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36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eaLnBrk="1">
              <a:lnSpc>
                <a:spcPct val="100000"/>
              </a:lnSpc>
              <a:buFont typeface="Times New Roman" charset="0"/>
              <a:buNone/>
              <a:defRPr/>
            </a:pPr>
            <a:r>
              <a:rPr lang="en-GB" b="1" dirty="0" smtClean="0">
                <a:solidFill>
                  <a:srgbClr val="E30613"/>
                </a:solidFill>
              </a:rPr>
              <a:t>References</a:t>
            </a:r>
          </a:p>
        </p:txBody>
      </p:sp>
    </p:spTree>
    <p:extLst>
      <p:ext uri="{BB962C8B-B14F-4D97-AF65-F5344CB8AC3E}">
        <p14:creationId xmlns:p14="http://schemas.microsoft.com/office/powerpoint/2010/main" val="177742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decel="50000" fill="hold">
                                          <p:stCondLst>
                                            <p:cond delay="0"/>
                                          </p:stCondLst>
                                        </p:cTn>
                                        <p:tgtEl>
                                          <p:spTgt spid="4">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p:cTn id="19" dur="500" decel="50000" fill="hold">
                                          <p:stCondLst>
                                            <p:cond delay="0"/>
                                          </p:stCondLst>
                                        </p:cTn>
                                        <p:tgtEl>
                                          <p:spTgt spid="5">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5">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5">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5">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5">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5">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 calcmode="lin" valueType="num">
                                      <p:cBhvr>
                                        <p:cTn id="31" dur="500" decel="50000" fill="hold">
                                          <p:stCondLst>
                                            <p:cond delay="0"/>
                                          </p:stCondLst>
                                        </p:cTn>
                                        <p:tgtEl>
                                          <p:spTgt spid="5">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5">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5">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5">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5">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5">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5">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5">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anim calcmode="lin" valueType="num">
                                      <p:cBhvr>
                                        <p:cTn id="43" dur="500" decel="50000" fill="hold">
                                          <p:stCondLst>
                                            <p:cond delay="0"/>
                                          </p:stCondLst>
                                        </p:cTn>
                                        <p:tgtEl>
                                          <p:spTgt spid="5">
                                            <p:txEl>
                                              <p:pRg st="2" end="2"/>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5">
                                            <p:txEl>
                                              <p:pRg st="2" end="2"/>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5">
                                            <p:txEl>
                                              <p:pRg st="2" end="2"/>
                                            </p:txEl>
                                          </p:spTgt>
                                        </p:tgtEl>
                                        <p:attrNameLst>
                                          <p:attrName>ppt_w</p:attrName>
                                        </p:attrNameLst>
                                      </p:cBhvr>
                                      <p:tavLst>
                                        <p:tav tm="0">
                                          <p:val>
                                            <p:strVal val="#ppt_w*.05"/>
                                          </p:val>
                                        </p:tav>
                                        <p:tav tm="100000">
                                          <p:val>
                                            <p:strVal val="#ppt_w"/>
                                          </p:val>
                                        </p:tav>
                                      </p:tavLst>
                                    </p:anim>
                                    <p:anim calcmode="lin" valueType="num">
                                      <p:cBhvr>
                                        <p:cTn id="46" dur="1000" fill="hold"/>
                                        <p:tgtEl>
                                          <p:spTgt spid="5">
                                            <p:txEl>
                                              <p:pRg st="2" end="2"/>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5">
                                            <p:txEl>
                                              <p:pRg st="2" end="2"/>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5">
                                            <p:txEl>
                                              <p:pRg st="2" end="2"/>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5">
                                            <p:txEl>
                                              <p:pRg st="2" end="2"/>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5">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5">
                                            <p:txEl>
                                              <p:pRg st="3" end="3"/>
                                            </p:txEl>
                                          </p:spTgt>
                                        </p:tgtEl>
                                        <p:attrNameLst>
                                          <p:attrName>style.visibility</p:attrName>
                                        </p:attrNameLst>
                                      </p:cBhvr>
                                      <p:to>
                                        <p:strVal val="visible"/>
                                      </p:to>
                                    </p:set>
                                    <p:anim calcmode="lin" valueType="num">
                                      <p:cBhvr>
                                        <p:cTn id="55" dur="500" decel="50000" fill="hold">
                                          <p:stCondLst>
                                            <p:cond delay="0"/>
                                          </p:stCondLst>
                                        </p:cTn>
                                        <p:tgtEl>
                                          <p:spTgt spid="5">
                                            <p:txEl>
                                              <p:pRg st="3" end="3"/>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5">
                                            <p:txEl>
                                              <p:pRg st="3" end="3"/>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5">
                                            <p:txEl>
                                              <p:pRg st="3" end="3"/>
                                            </p:txEl>
                                          </p:spTgt>
                                        </p:tgtEl>
                                        <p:attrNameLst>
                                          <p:attrName>ppt_w</p:attrName>
                                        </p:attrNameLst>
                                      </p:cBhvr>
                                      <p:tavLst>
                                        <p:tav tm="0">
                                          <p:val>
                                            <p:strVal val="#ppt_w*.05"/>
                                          </p:val>
                                        </p:tav>
                                        <p:tav tm="100000">
                                          <p:val>
                                            <p:strVal val="#ppt_w"/>
                                          </p:val>
                                        </p:tav>
                                      </p:tavLst>
                                    </p:anim>
                                    <p:anim calcmode="lin" valueType="num">
                                      <p:cBhvr>
                                        <p:cTn id="58" dur="1000" fill="hold"/>
                                        <p:tgtEl>
                                          <p:spTgt spid="5">
                                            <p:txEl>
                                              <p:pRg st="3" end="3"/>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5">
                                            <p:txEl>
                                              <p:pRg st="3" end="3"/>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5">
                                            <p:txEl>
                                              <p:pRg st="3" end="3"/>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5">
                                            <p:txEl>
                                              <p:pRg st="3" end="3"/>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4238" y="1196752"/>
            <a:ext cx="9158238" cy="511256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36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marL="342900" indent="-342900">
              <a:spcAft>
                <a:spcPts val="600"/>
              </a:spcAft>
              <a:buClr>
                <a:srgbClr val="FF0000"/>
              </a:buClr>
              <a:buFont typeface="Arial"/>
              <a:buChar char="•"/>
              <a:defRPr/>
            </a:pPr>
            <a:r>
              <a:rPr lang="en-GB" dirty="0">
                <a:solidFill>
                  <a:srgbClr val="000000"/>
                </a:solidFill>
              </a:rPr>
              <a:t>A business plan is a formal statement of a set of business goals, the reasons they are believed attainable, and the plan for reaching those goals.</a:t>
            </a:r>
          </a:p>
          <a:p>
            <a:pPr marL="342900" indent="-342900">
              <a:spcAft>
                <a:spcPts val="600"/>
              </a:spcAft>
              <a:buClr>
                <a:srgbClr val="FF0000"/>
              </a:buClr>
              <a:buFont typeface="Arial"/>
              <a:buChar char="•"/>
              <a:defRPr/>
            </a:pPr>
            <a:r>
              <a:rPr lang="en-GB" dirty="0">
                <a:solidFill>
                  <a:srgbClr val="000000"/>
                </a:solidFill>
              </a:rPr>
              <a:t>It may also contain background information about the organisation or team attempting to reach those goals.</a:t>
            </a:r>
          </a:p>
          <a:p>
            <a:pPr marL="342900" indent="-342900">
              <a:spcAft>
                <a:spcPts val="600"/>
              </a:spcAft>
              <a:buClr>
                <a:srgbClr val="FF0000"/>
              </a:buClr>
              <a:buFont typeface="Arial"/>
              <a:buChar char="•"/>
              <a:defRPr/>
            </a:pPr>
            <a:r>
              <a:rPr lang="en-GB" dirty="0">
                <a:solidFill>
                  <a:srgbClr val="000000"/>
                </a:solidFill>
              </a:rPr>
              <a:t>Business plans may also target changes in perception and branding by the customer, client, taxpayer or larger community.</a:t>
            </a:r>
          </a:p>
          <a:p>
            <a:pPr marL="342900" indent="-342900">
              <a:spcAft>
                <a:spcPts val="600"/>
              </a:spcAft>
              <a:buClr>
                <a:srgbClr val="FF0000"/>
              </a:buClr>
              <a:buFont typeface="Arial"/>
              <a:buChar char="•"/>
              <a:defRPr/>
            </a:pPr>
            <a:r>
              <a:rPr lang="en-GB" dirty="0">
                <a:solidFill>
                  <a:srgbClr val="000000"/>
                </a:solidFill>
              </a:rPr>
              <a:t>When the existing business is to assume a major change, or when planning a new venture, a three to five-year business plan is required, as investors will look for their annual return in that timeframe.</a:t>
            </a:r>
          </a:p>
        </p:txBody>
      </p:sp>
      <p:sp>
        <p:nvSpPr>
          <p:cNvPr id="4" name="Text Box 1"/>
          <p:cNvSpPr txBox="1">
            <a:spLocks noChangeArrowheads="1"/>
          </p:cNvSpPr>
          <p:nvPr/>
        </p:nvSpPr>
        <p:spPr bwMode="auto">
          <a:xfrm>
            <a:off x="-14238" y="692696"/>
            <a:ext cx="9158238" cy="3825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36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eaLnBrk="1">
              <a:lnSpc>
                <a:spcPct val="100000"/>
              </a:lnSpc>
              <a:buFont typeface="Times New Roman" charset="0"/>
              <a:buNone/>
              <a:defRPr/>
            </a:pPr>
            <a:r>
              <a:rPr lang="en-GB" b="1" dirty="0" smtClean="0">
                <a:solidFill>
                  <a:srgbClr val="E30613"/>
                </a:solidFill>
              </a:rPr>
              <a:t>Business plans</a:t>
            </a:r>
          </a:p>
        </p:txBody>
      </p:sp>
    </p:spTree>
    <p:extLst>
      <p:ext uri="{BB962C8B-B14F-4D97-AF65-F5344CB8AC3E}">
        <p14:creationId xmlns:p14="http://schemas.microsoft.com/office/powerpoint/2010/main" val="123131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decel="50000" fill="hold">
                                          <p:stCondLst>
                                            <p:cond delay="0"/>
                                          </p:stCondLst>
                                        </p:cTn>
                                        <p:tgtEl>
                                          <p:spTgt spid="4">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p:cTn id="19" dur="500" decel="50000" fill="hold">
                                          <p:stCondLst>
                                            <p:cond delay="0"/>
                                          </p:stCondLst>
                                        </p:cTn>
                                        <p:tgtEl>
                                          <p:spTgt spid="5">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5">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5">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5">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5">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5">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 calcmode="lin" valueType="num">
                                      <p:cBhvr>
                                        <p:cTn id="31" dur="500" decel="50000" fill="hold">
                                          <p:stCondLst>
                                            <p:cond delay="0"/>
                                          </p:stCondLst>
                                        </p:cTn>
                                        <p:tgtEl>
                                          <p:spTgt spid="5">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5">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5">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5">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5">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5">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5">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5">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anim calcmode="lin" valueType="num">
                                      <p:cBhvr>
                                        <p:cTn id="43" dur="500" decel="50000" fill="hold">
                                          <p:stCondLst>
                                            <p:cond delay="0"/>
                                          </p:stCondLst>
                                        </p:cTn>
                                        <p:tgtEl>
                                          <p:spTgt spid="5">
                                            <p:txEl>
                                              <p:pRg st="2" end="2"/>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5">
                                            <p:txEl>
                                              <p:pRg st="2" end="2"/>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5">
                                            <p:txEl>
                                              <p:pRg st="2" end="2"/>
                                            </p:txEl>
                                          </p:spTgt>
                                        </p:tgtEl>
                                        <p:attrNameLst>
                                          <p:attrName>ppt_w</p:attrName>
                                        </p:attrNameLst>
                                      </p:cBhvr>
                                      <p:tavLst>
                                        <p:tav tm="0">
                                          <p:val>
                                            <p:strVal val="#ppt_w*.05"/>
                                          </p:val>
                                        </p:tav>
                                        <p:tav tm="100000">
                                          <p:val>
                                            <p:strVal val="#ppt_w"/>
                                          </p:val>
                                        </p:tav>
                                      </p:tavLst>
                                    </p:anim>
                                    <p:anim calcmode="lin" valueType="num">
                                      <p:cBhvr>
                                        <p:cTn id="46" dur="1000" fill="hold"/>
                                        <p:tgtEl>
                                          <p:spTgt spid="5">
                                            <p:txEl>
                                              <p:pRg st="2" end="2"/>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5">
                                            <p:txEl>
                                              <p:pRg st="2" end="2"/>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5">
                                            <p:txEl>
                                              <p:pRg st="2" end="2"/>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5">
                                            <p:txEl>
                                              <p:pRg st="2" end="2"/>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5">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5">
                                            <p:txEl>
                                              <p:pRg st="3" end="3"/>
                                            </p:txEl>
                                          </p:spTgt>
                                        </p:tgtEl>
                                        <p:attrNameLst>
                                          <p:attrName>style.visibility</p:attrName>
                                        </p:attrNameLst>
                                      </p:cBhvr>
                                      <p:to>
                                        <p:strVal val="visible"/>
                                      </p:to>
                                    </p:set>
                                    <p:anim calcmode="lin" valueType="num">
                                      <p:cBhvr>
                                        <p:cTn id="55" dur="500" decel="50000" fill="hold">
                                          <p:stCondLst>
                                            <p:cond delay="0"/>
                                          </p:stCondLst>
                                        </p:cTn>
                                        <p:tgtEl>
                                          <p:spTgt spid="5">
                                            <p:txEl>
                                              <p:pRg st="3" end="3"/>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5">
                                            <p:txEl>
                                              <p:pRg st="3" end="3"/>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5">
                                            <p:txEl>
                                              <p:pRg st="3" end="3"/>
                                            </p:txEl>
                                          </p:spTgt>
                                        </p:tgtEl>
                                        <p:attrNameLst>
                                          <p:attrName>ppt_w</p:attrName>
                                        </p:attrNameLst>
                                      </p:cBhvr>
                                      <p:tavLst>
                                        <p:tav tm="0">
                                          <p:val>
                                            <p:strVal val="#ppt_w*.05"/>
                                          </p:val>
                                        </p:tav>
                                        <p:tav tm="100000">
                                          <p:val>
                                            <p:strVal val="#ppt_w"/>
                                          </p:val>
                                        </p:tav>
                                      </p:tavLst>
                                    </p:anim>
                                    <p:anim calcmode="lin" valueType="num">
                                      <p:cBhvr>
                                        <p:cTn id="58" dur="1000" fill="hold"/>
                                        <p:tgtEl>
                                          <p:spTgt spid="5">
                                            <p:txEl>
                                              <p:pRg st="3" end="3"/>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5">
                                            <p:txEl>
                                              <p:pRg st="3" end="3"/>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5">
                                            <p:txEl>
                                              <p:pRg st="3" end="3"/>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5">
                                            <p:txEl>
                                              <p:pRg st="3" end="3"/>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4238" y="1196752"/>
            <a:ext cx="9158238" cy="511256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36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marL="360363" indent="-360363" eaLnBrk="1">
              <a:spcAft>
                <a:spcPts val="600"/>
              </a:spcAft>
              <a:buClr>
                <a:srgbClr val="FF0000"/>
              </a:buClr>
              <a:buFont typeface="Arial" panose="020B0604020202020204" pitchFamily="34" charset="0"/>
              <a:buChar char="•"/>
            </a:pPr>
            <a:r>
              <a:rPr lang="en-GB" altLang="en-US" dirty="0">
                <a:solidFill>
                  <a:srgbClr val="000000"/>
                </a:solidFill>
              </a:rPr>
              <a:t>Once you have written down your career aspirations, the next step is to identify your goals.</a:t>
            </a:r>
          </a:p>
          <a:p>
            <a:pPr marL="360363" indent="-360363" eaLnBrk="1">
              <a:spcAft>
                <a:spcPts val="600"/>
              </a:spcAft>
              <a:buClr>
                <a:srgbClr val="FF0000"/>
              </a:buClr>
              <a:buFont typeface="Arial" panose="020B0604020202020204" pitchFamily="34" charset="0"/>
              <a:buChar char="•"/>
            </a:pPr>
            <a:r>
              <a:rPr lang="en-GB" altLang="en-US" dirty="0">
                <a:solidFill>
                  <a:srgbClr val="000000"/>
                </a:solidFill>
              </a:rPr>
              <a:t>Your goals are the stepping stones you will use to reach your desired destination.</a:t>
            </a:r>
          </a:p>
          <a:p>
            <a:pPr marL="360363" indent="-360363" eaLnBrk="1">
              <a:spcAft>
                <a:spcPts val="600"/>
              </a:spcAft>
              <a:buClr>
                <a:srgbClr val="FF0000"/>
              </a:buClr>
              <a:buFont typeface="Arial" panose="020B0604020202020204" pitchFamily="34" charset="0"/>
              <a:buChar char="•"/>
            </a:pPr>
            <a:r>
              <a:rPr lang="en-GB" altLang="en-US" dirty="0">
                <a:solidFill>
                  <a:srgbClr val="000000"/>
                </a:solidFill>
              </a:rPr>
              <a:t>Keep in mind that the quality of the goals you set will determine their effectiveness.</a:t>
            </a:r>
          </a:p>
          <a:p>
            <a:pPr marL="360363" indent="-360363" eaLnBrk="1">
              <a:spcAft>
                <a:spcPts val="600"/>
              </a:spcAft>
              <a:buClr>
                <a:srgbClr val="FF0000"/>
              </a:buClr>
              <a:buFont typeface="Arial" panose="020B0604020202020204" pitchFamily="34" charset="0"/>
              <a:buChar char="•"/>
            </a:pPr>
            <a:r>
              <a:rPr lang="en-GB" altLang="en-US" dirty="0">
                <a:solidFill>
                  <a:srgbClr val="000000"/>
                </a:solidFill>
              </a:rPr>
              <a:t>You need to set out a realistic and achievable career path with short, medium and long-term goals.</a:t>
            </a:r>
          </a:p>
        </p:txBody>
      </p:sp>
      <p:sp>
        <p:nvSpPr>
          <p:cNvPr id="4" name="Text Box 1"/>
          <p:cNvSpPr txBox="1">
            <a:spLocks noChangeArrowheads="1"/>
          </p:cNvSpPr>
          <p:nvPr/>
        </p:nvSpPr>
        <p:spPr bwMode="auto">
          <a:xfrm>
            <a:off x="-14238" y="692696"/>
            <a:ext cx="9158238" cy="3825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36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eaLnBrk="1">
              <a:lnSpc>
                <a:spcPct val="100000"/>
              </a:lnSpc>
              <a:buFont typeface="Times New Roman" charset="0"/>
              <a:buNone/>
              <a:defRPr/>
            </a:pPr>
            <a:r>
              <a:rPr lang="en-GB" b="1" dirty="0" smtClean="0">
                <a:solidFill>
                  <a:srgbClr val="E30613"/>
                </a:solidFill>
              </a:rPr>
              <a:t>Goal setting</a:t>
            </a:r>
          </a:p>
        </p:txBody>
      </p:sp>
    </p:spTree>
    <p:extLst>
      <p:ext uri="{BB962C8B-B14F-4D97-AF65-F5344CB8AC3E}">
        <p14:creationId xmlns:p14="http://schemas.microsoft.com/office/powerpoint/2010/main" val="1472455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decel="50000" fill="hold">
                                          <p:stCondLst>
                                            <p:cond delay="0"/>
                                          </p:stCondLst>
                                        </p:cTn>
                                        <p:tgtEl>
                                          <p:spTgt spid="4">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p:cTn id="19" dur="500" decel="50000" fill="hold">
                                          <p:stCondLst>
                                            <p:cond delay="0"/>
                                          </p:stCondLst>
                                        </p:cTn>
                                        <p:tgtEl>
                                          <p:spTgt spid="5">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5">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5">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5">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5">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5">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 calcmode="lin" valueType="num">
                                      <p:cBhvr>
                                        <p:cTn id="31" dur="500" decel="50000" fill="hold">
                                          <p:stCondLst>
                                            <p:cond delay="0"/>
                                          </p:stCondLst>
                                        </p:cTn>
                                        <p:tgtEl>
                                          <p:spTgt spid="5">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5">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5">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5">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5">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5">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5">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5">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anim calcmode="lin" valueType="num">
                                      <p:cBhvr>
                                        <p:cTn id="43" dur="500" decel="50000" fill="hold">
                                          <p:stCondLst>
                                            <p:cond delay="0"/>
                                          </p:stCondLst>
                                        </p:cTn>
                                        <p:tgtEl>
                                          <p:spTgt spid="5">
                                            <p:txEl>
                                              <p:pRg st="2" end="2"/>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5">
                                            <p:txEl>
                                              <p:pRg st="2" end="2"/>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5">
                                            <p:txEl>
                                              <p:pRg st="2" end="2"/>
                                            </p:txEl>
                                          </p:spTgt>
                                        </p:tgtEl>
                                        <p:attrNameLst>
                                          <p:attrName>ppt_w</p:attrName>
                                        </p:attrNameLst>
                                      </p:cBhvr>
                                      <p:tavLst>
                                        <p:tav tm="0">
                                          <p:val>
                                            <p:strVal val="#ppt_w*.05"/>
                                          </p:val>
                                        </p:tav>
                                        <p:tav tm="100000">
                                          <p:val>
                                            <p:strVal val="#ppt_w"/>
                                          </p:val>
                                        </p:tav>
                                      </p:tavLst>
                                    </p:anim>
                                    <p:anim calcmode="lin" valueType="num">
                                      <p:cBhvr>
                                        <p:cTn id="46" dur="1000" fill="hold"/>
                                        <p:tgtEl>
                                          <p:spTgt spid="5">
                                            <p:txEl>
                                              <p:pRg st="2" end="2"/>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5">
                                            <p:txEl>
                                              <p:pRg st="2" end="2"/>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5">
                                            <p:txEl>
                                              <p:pRg st="2" end="2"/>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5">
                                            <p:txEl>
                                              <p:pRg st="2" end="2"/>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5">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5">
                                            <p:txEl>
                                              <p:pRg st="3" end="3"/>
                                            </p:txEl>
                                          </p:spTgt>
                                        </p:tgtEl>
                                        <p:attrNameLst>
                                          <p:attrName>style.visibility</p:attrName>
                                        </p:attrNameLst>
                                      </p:cBhvr>
                                      <p:to>
                                        <p:strVal val="visible"/>
                                      </p:to>
                                    </p:set>
                                    <p:anim calcmode="lin" valueType="num">
                                      <p:cBhvr>
                                        <p:cTn id="55" dur="500" decel="50000" fill="hold">
                                          <p:stCondLst>
                                            <p:cond delay="0"/>
                                          </p:stCondLst>
                                        </p:cTn>
                                        <p:tgtEl>
                                          <p:spTgt spid="5">
                                            <p:txEl>
                                              <p:pRg st="3" end="3"/>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5">
                                            <p:txEl>
                                              <p:pRg st="3" end="3"/>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5">
                                            <p:txEl>
                                              <p:pRg st="3" end="3"/>
                                            </p:txEl>
                                          </p:spTgt>
                                        </p:tgtEl>
                                        <p:attrNameLst>
                                          <p:attrName>ppt_w</p:attrName>
                                        </p:attrNameLst>
                                      </p:cBhvr>
                                      <p:tavLst>
                                        <p:tav tm="0">
                                          <p:val>
                                            <p:strVal val="#ppt_w*.05"/>
                                          </p:val>
                                        </p:tav>
                                        <p:tav tm="100000">
                                          <p:val>
                                            <p:strVal val="#ppt_w"/>
                                          </p:val>
                                        </p:tav>
                                      </p:tavLst>
                                    </p:anim>
                                    <p:anim calcmode="lin" valueType="num">
                                      <p:cBhvr>
                                        <p:cTn id="58" dur="1000" fill="hold"/>
                                        <p:tgtEl>
                                          <p:spTgt spid="5">
                                            <p:txEl>
                                              <p:pRg st="3" end="3"/>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5">
                                            <p:txEl>
                                              <p:pRg st="3" end="3"/>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5">
                                            <p:txEl>
                                              <p:pRg st="3" end="3"/>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5">
                                            <p:txEl>
                                              <p:pRg st="3" end="3"/>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a:spLocks noChangeArrowheads="1"/>
          </p:cNvSpPr>
          <p:nvPr/>
        </p:nvSpPr>
        <p:spPr bwMode="auto">
          <a:xfrm>
            <a:off x="468313" y="1412875"/>
            <a:ext cx="2735262" cy="44832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spcBef>
                <a:spcPts val="400"/>
              </a:spcBef>
              <a:spcAft>
                <a:spcPts val="600"/>
              </a:spcAft>
              <a:buFont typeface="Times New Roman" charset="0"/>
              <a:buNone/>
              <a:defRPr/>
            </a:pPr>
            <a:r>
              <a:rPr lang="en-GB" sz="2000" b="1" dirty="0">
                <a:solidFill>
                  <a:srgbClr val="FF0000"/>
                </a:solidFill>
                <a:latin typeface="Arial" charset="0"/>
                <a:ea typeface="ＭＳ Ｐゴシック" charset="0"/>
                <a:cs typeface="ＭＳ Ｐゴシック" charset="0"/>
              </a:rPr>
              <a:t>S</a:t>
            </a:r>
            <a:r>
              <a:rPr lang="en-GB" sz="2000" dirty="0">
                <a:solidFill>
                  <a:srgbClr val="000000"/>
                </a:solidFill>
                <a:latin typeface="Arial" charset="0"/>
                <a:ea typeface="ＭＳ Ｐゴシック" charset="0"/>
                <a:cs typeface="ＭＳ Ｐゴシック" charset="0"/>
              </a:rPr>
              <a:t> = Specific</a:t>
            </a:r>
          </a:p>
          <a:p>
            <a:pPr>
              <a:spcBef>
                <a:spcPts val="400"/>
              </a:spcBef>
              <a:spcAft>
                <a:spcPts val="0"/>
              </a:spcAft>
              <a:buFont typeface="Times New Roman" charset="0"/>
              <a:buNone/>
              <a:defRPr/>
            </a:pPr>
            <a:endParaRPr lang="en-GB" sz="2000" dirty="0">
              <a:solidFill>
                <a:srgbClr val="000000"/>
              </a:solidFill>
              <a:latin typeface="Arial" charset="0"/>
              <a:ea typeface="ＭＳ Ｐゴシック" charset="0"/>
              <a:cs typeface="ＭＳ Ｐゴシック" charset="0"/>
            </a:endParaRPr>
          </a:p>
          <a:p>
            <a:pPr>
              <a:spcBef>
                <a:spcPts val="400"/>
              </a:spcBef>
              <a:spcAft>
                <a:spcPts val="0"/>
              </a:spcAft>
              <a:buFont typeface="Times New Roman" charset="0"/>
              <a:buNone/>
              <a:defRPr/>
            </a:pPr>
            <a:r>
              <a:rPr lang="en-GB" b="1" dirty="0">
                <a:solidFill>
                  <a:srgbClr val="FF0000"/>
                </a:solidFill>
                <a:latin typeface="Arial" charset="0"/>
                <a:ea typeface="ＭＳ Ｐゴシック" charset="0"/>
                <a:cs typeface="ＭＳ Ｐゴシック" charset="0"/>
              </a:rPr>
              <a:t>M</a:t>
            </a:r>
            <a:r>
              <a:rPr lang="en-GB" sz="2000" dirty="0">
                <a:solidFill>
                  <a:srgbClr val="000000"/>
                </a:solidFill>
                <a:latin typeface="Arial" charset="0"/>
                <a:ea typeface="ＭＳ Ｐゴシック" charset="0"/>
                <a:cs typeface="ＭＳ Ｐゴシック" charset="0"/>
              </a:rPr>
              <a:t> = Measurable</a:t>
            </a:r>
          </a:p>
          <a:p>
            <a:pPr>
              <a:spcBef>
                <a:spcPts val="400"/>
              </a:spcBef>
              <a:spcAft>
                <a:spcPts val="0"/>
              </a:spcAft>
              <a:buFont typeface="Times New Roman" charset="0"/>
              <a:buNone/>
              <a:defRPr/>
            </a:pPr>
            <a:endParaRPr lang="en-GB" sz="2000" dirty="0">
              <a:solidFill>
                <a:srgbClr val="000000"/>
              </a:solidFill>
              <a:latin typeface="Arial" charset="0"/>
              <a:ea typeface="ＭＳ Ｐゴシック" charset="0"/>
              <a:cs typeface="ＭＳ Ｐゴシック" charset="0"/>
            </a:endParaRPr>
          </a:p>
          <a:p>
            <a:pPr>
              <a:spcBef>
                <a:spcPts val="400"/>
              </a:spcBef>
              <a:spcAft>
                <a:spcPts val="0"/>
              </a:spcAft>
              <a:buFont typeface="Times New Roman" charset="0"/>
              <a:buNone/>
              <a:defRPr/>
            </a:pPr>
            <a:endParaRPr lang="en-GB" sz="2000" dirty="0">
              <a:solidFill>
                <a:srgbClr val="000000"/>
              </a:solidFill>
              <a:latin typeface="Arial" charset="0"/>
              <a:ea typeface="ＭＳ Ｐゴシック" charset="0"/>
              <a:cs typeface="ＭＳ Ｐゴシック" charset="0"/>
            </a:endParaRPr>
          </a:p>
          <a:p>
            <a:pPr>
              <a:spcBef>
                <a:spcPts val="400"/>
              </a:spcBef>
              <a:spcAft>
                <a:spcPts val="0"/>
              </a:spcAft>
              <a:buFont typeface="Times New Roman" charset="0"/>
              <a:buNone/>
              <a:defRPr/>
            </a:pPr>
            <a:r>
              <a:rPr lang="en-GB" b="1" dirty="0">
                <a:solidFill>
                  <a:srgbClr val="FF0000"/>
                </a:solidFill>
                <a:latin typeface="Arial" charset="0"/>
                <a:ea typeface="ＭＳ Ｐゴシック" charset="0"/>
                <a:cs typeface="ＭＳ Ｐゴシック" charset="0"/>
              </a:rPr>
              <a:t>A</a:t>
            </a:r>
            <a:r>
              <a:rPr lang="en-GB" sz="2000" dirty="0">
                <a:solidFill>
                  <a:srgbClr val="000000"/>
                </a:solidFill>
                <a:latin typeface="Arial" charset="0"/>
                <a:ea typeface="ＭＳ Ｐゴシック" charset="0"/>
                <a:cs typeface="ＭＳ Ｐゴシック" charset="0"/>
              </a:rPr>
              <a:t> = Attainable</a:t>
            </a:r>
          </a:p>
          <a:p>
            <a:pPr>
              <a:spcBef>
                <a:spcPts val="400"/>
              </a:spcBef>
              <a:spcAft>
                <a:spcPts val="600"/>
              </a:spcAft>
              <a:buFont typeface="Times New Roman" charset="0"/>
              <a:buNone/>
              <a:defRPr/>
            </a:pPr>
            <a:endParaRPr lang="en-GB" sz="2000" dirty="0">
              <a:solidFill>
                <a:srgbClr val="000000"/>
              </a:solidFill>
              <a:latin typeface="Arial" charset="0"/>
              <a:ea typeface="ＭＳ Ｐゴシック" charset="0"/>
              <a:cs typeface="ＭＳ Ｐゴシック" charset="0"/>
            </a:endParaRPr>
          </a:p>
          <a:p>
            <a:pPr>
              <a:spcBef>
                <a:spcPts val="400"/>
              </a:spcBef>
              <a:spcAft>
                <a:spcPts val="600"/>
              </a:spcAft>
              <a:buFont typeface="Times New Roman" charset="0"/>
              <a:buNone/>
              <a:defRPr/>
            </a:pPr>
            <a:endParaRPr lang="en-GB" sz="1000" dirty="0">
              <a:solidFill>
                <a:srgbClr val="000000"/>
              </a:solidFill>
              <a:latin typeface="Arial" charset="0"/>
              <a:ea typeface="ＭＳ Ｐゴシック" charset="0"/>
              <a:cs typeface="ＭＳ Ｐゴシック" charset="0"/>
            </a:endParaRPr>
          </a:p>
          <a:p>
            <a:pPr>
              <a:spcBef>
                <a:spcPts val="400"/>
              </a:spcBef>
              <a:spcAft>
                <a:spcPts val="600"/>
              </a:spcAft>
              <a:buFont typeface="Times New Roman" charset="0"/>
              <a:buNone/>
              <a:defRPr/>
            </a:pPr>
            <a:r>
              <a:rPr lang="en-GB" b="1" dirty="0">
                <a:solidFill>
                  <a:srgbClr val="FF0000"/>
                </a:solidFill>
                <a:latin typeface="Arial" charset="0"/>
                <a:ea typeface="ＭＳ Ｐゴシック" charset="0"/>
                <a:cs typeface="ＭＳ Ｐゴシック" charset="0"/>
              </a:rPr>
              <a:t>R</a:t>
            </a:r>
            <a:r>
              <a:rPr lang="en-GB" sz="2000" dirty="0">
                <a:solidFill>
                  <a:srgbClr val="000000"/>
                </a:solidFill>
                <a:latin typeface="Arial" charset="0"/>
                <a:ea typeface="ＭＳ Ｐゴシック" charset="0"/>
                <a:cs typeface="ＭＳ Ｐゴシック" charset="0"/>
              </a:rPr>
              <a:t> = Relevant</a:t>
            </a:r>
          </a:p>
          <a:p>
            <a:pPr>
              <a:spcBef>
                <a:spcPts val="400"/>
              </a:spcBef>
              <a:spcAft>
                <a:spcPts val="600"/>
              </a:spcAft>
              <a:buFont typeface="Times New Roman" charset="0"/>
              <a:buNone/>
              <a:defRPr/>
            </a:pPr>
            <a:endParaRPr lang="en-GB" sz="1200" dirty="0">
              <a:solidFill>
                <a:srgbClr val="000000"/>
              </a:solidFill>
              <a:latin typeface="Arial" charset="0"/>
              <a:ea typeface="ＭＳ Ｐゴシック" charset="0"/>
              <a:cs typeface="ＭＳ Ｐゴシック" charset="0"/>
            </a:endParaRPr>
          </a:p>
          <a:p>
            <a:pPr>
              <a:spcBef>
                <a:spcPts val="400"/>
              </a:spcBef>
              <a:spcAft>
                <a:spcPts val="600"/>
              </a:spcAft>
              <a:buFont typeface="Times New Roman" charset="0"/>
              <a:buNone/>
              <a:defRPr/>
            </a:pPr>
            <a:r>
              <a:rPr lang="en-GB" b="1" dirty="0">
                <a:solidFill>
                  <a:srgbClr val="FF0000"/>
                </a:solidFill>
                <a:latin typeface="Arial" charset="0"/>
                <a:ea typeface="ＭＳ Ｐゴシック" charset="0"/>
                <a:cs typeface="ＭＳ Ｐゴシック" charset="0"/>
              </a:rPr>
              <a:t>T</a:t>
            </a:r>
            <a:r>
              <a:rPr lang="en-GB" sz="2000" dirty="0">
                <a:solidFill>
                  <a:srgbClr val="000000"/>
                </a:solidFill>
                <a:latin typeface="Arial" charset="0"/>
                <a:ea typeface="ＭＳ Ｐゴシック" charset="0"/>
                <a:cs typeface="ＭＳ Ｐゴシック" charset="0"/>
              </a:rPr>
              <a:t> = Time-bound</a:t>
            </a:r>
          </a:p>
          <a:p>
            <a:pPr marL="342900" indent="-342900">
              <a:spcAft>
                <a:spcPts val="600"/>
              </a:spcAft>
              <a:buClr>
                <a:srgbClr val="FF0000"/>
              </a:buClr>
              <a:buFont typeface="Arial"/>
              <a:buChar char="•"/>
              <a:defRPr/>
            </a:pPr>
            <a:endParaRPr lang="en-GB" sz="2000" dirty="0">
              <a:solidFill>
                <a:srgbClr val="000000"/>
              </a:solidFill>
              <a:latin typeface="Arial" charset="0"/>
              <a:ea typeface="ＭＳ Ｐゴシック" charset="0"/>
              <a:cs typeface="ＭＳ Ｐゴシック" charset="0"/>
            </a:endParaRPr>
          </a:p>
        </p:txBody>
      </p:sp>
      <p:sp>
        <p:nvSpPr>
          <p:cNvPr id="4" name="TextBox 1"/>
          <p:cNvSpPr txBox="1">
            <a:spLocks noChangeArrowheads="1"/>
          </p:cNvSpPr>
          <p:nvPr/>
        </p:nvSpPr>
        <p:spPr bwMode="auto">
          <a:xfrm>
            <a:off x="3276600" y="1412875"/>
            <a:ext cx="55435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Aft>
                <a:spcPts val="600"/>
              </a:spcAft>
            </a:pPr>
            <a:r>
              <a:rPr lang="en-GB" altLang="en-US" sz="2000" dirty="0">
                <a:solidFill>
                  <a:srgbClr val="000000"/>
                </a:solidFill>
              </a:rPr>
              <a:t>Goals need to be explicit and detailed.</a:t>
            </a:r>
          </a:p>
          <a:p>
            <a:pPr>
              <a:spcAft>
                <a:spcPts val="600"/>
              </a:spcAft>
            </a:pPr>
            <a:endParaRPr lang="en-GB" altLang="en-US" sz="2000" dirty="0">
              <a:solidFill>
                <a:srgbClr val="000000"/>
              </a:solidFill>
            </a:endParaRPr>
          </a:p>
          <a:p>
            <a:pPr>
              <a:spcAft>
                <a:spcPts val="600"/>
              </a:spcAft>
            </a:pPr>
            <a:r>
              <a:rPr lang="en-GB" altLang="en-US" sz="2000" dirty="0">
                <a:solidFill>
                  <a:srgbClr val="000000"/>
                </a:solidFill>
              </a:rPr>
              <a:t>Your goals should have a specific outcome against which you can measure your progress.</a:t>
            </a:r>
          </a:p>
          <a:p>
            <a:pPr>
              <a:spcAft>
                <a:spcPts val="600"/>
              </a:spcAft>
            </a:pPr>
            <a:endParaRPr lang="en-GB" altLang="en-US" sz="2000" dirty="0">
              <a:solidFill>
                <a:srgbClr val="000000"/>
              </a:solidFill>
            </a:endParaRPr>
          </a:p>
          <a:p>
            <a:pPr>
              <a:spcAft>
                <a:spcPts val="600"/>
              </a:spcAft>
            </a:pPr>
            <a:r>
              <a:rPr lang="en-GB" altLang="en-US" sz="2000" dirty="0">
                <a:solidFill>
                  <a:srgbClr val="000000"/>
                </a:solidFill>
              </a:rPr>
              <a:t>Goals must allow you to stretch yourself, but still be reasonable.</a:t>
            </a:r>
          </a:p>
          <a:p>
            <a:pPr>
              <a:spcAft>
                <a:spcPts val="600"/>
              </a:spcAft>
            </a:pPr>
            <a:endParaRPr lang="en-GB" altLang="en-US" sz="2000" dirty="0">
              <a:solidFill>
                <a:srgbClr val="000000"/>
              </a:solidFill>
            </a:endParaRPr>
          </a:p>
          <a:p>
            <a:pPr>
              <a:spcAft>
                <a:spcPts val="600"/>
              </a:spcAft>
            </a:pPr>
            <a:r>
              <a:rPr lang="en-GB" altLang="en-US" sz="2000" dirty="0">
                <a:solidFill>
                  <a:srgbClr val="000000"/>
                </a:solidFill>
              </a:rPr>
              <a:t>Each goal must have meaning for you.</a:t>
            </a:r>
          </a:p>
          <a:p>
            <a:pPr>
              <a:spcAft>
                <a:spcPts val="600"/>
              </a:spcAft>
            </a:pPr>
            <a:endParaRPr lang="en-GB" altLang="en-US" sz="2000" dirty="0">
              <a:solidFill>
                <a:srgbClr val="000000"/>
              </a:solidFill>
            </a:endParaRPr>
          </a:p>
          <a:p>
            <a:pPr>
              <a:spcAft>
                <a:spcPts val="600"/>
              </a:spcAft>
            </a:pPr>
            <a:r>
              <a:rPr lang="en-GB" altLang="en-US" sz="2000" dirty="0">
                <a:solidFill>
                  <a:srgbClr val="000000"/>
                </a:solidFill>
              </a:rPr>
              <a:t>Goals must clearly define a beginning and end.</a:t>
            </a:r>
          </a:p>
          <a:p>
            <a:endParaRPr lang="en-US" altLang="en-US" dirty="0"/>
          </a:p>
        </p:txBody>
      </p:sp>
      <p:sp>
        <p:nvSpPr>
          <p:cNvPr id="5" name="Text Box 1"/>
          <p:cNvSpPr txBox="1">
            <a:spLocks noChangeArrowheads="1"/>
          </p:cNvSpPr>
          <p:nvPr/>
        </p:nvSpPr>
        <p:spPr bwMode="auto">
          <a:xfrm>
            <a:off x="-14238" y="692696"/>
            <a:ext cx="9158238" cy="3825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36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eaLnBrk="1">
              <a:lnSpc>
                <a:spcPct val="100000"/>
              </a:lnSpc>
              <a:buFont typeface="Times New Roman" charset="0"/>
              <a:buNone/>
              <a:defRPr/>
            </a:pPr>
            <a:r>
              <a:rPr lang="en-GB" b="1" dirty="0" smtClean="0">
                <a:solidFill>
                  <a:srgbClr val="E30613"/>
                </a:solidFill>
              </a:rPr>
              <a:t>SMART</a:t>
            </a:r>
          </a:p>
        </p:txBody>
      </p:sp>
    </p:spTree>
    <p:extLst>
      <p:ext uri="{BB962C8B-B14F-4D97-AF65-F5344CB8AC3E}">
        <p14:creationId xmlns:p14="http://schemas.microsoft.com/office/powerpoint/2010/main" val="1768885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decel="50000" fill="hold">
                                          <p:stCondLst>
                                            <p:cond delay="0"/>
                                          </p:stCondLst>
                                        </p:cTn>
                                        <p:tgtEl>
                                          <p:spTgt spid="5">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p:cTn id="19"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0" end="0"/>
                                            </p:txEl>
                                          </p:spTgt>
                                        </p:tgtEl>
                                      </p:cBhvr>
                                    </p:animEffect>
                                  </p:childTnLst>
                                </p:cTn>
                              </p:par>
                            </p:childTnLst>
                          </p:cTn>
                        </p:par>
                        <p:par>
                          <p:cTn id="27" fill="hold">
                            <p:stCondLst>
                              <p:cond delay="1000"/>
                            </p:stCondLst>
                            <p:childTnLst>
                              <p:par>
                                <p:cTn id="28" presetID="25" presetClass="entr" presetSubtype="0" fill="hold" nodeType="after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 calcmode="lin" valueType="num">
                                      <p:cBhvr>
                                        <p:cTn id="30" dur="500" decel="50000" fill="hold">
                                          <p:stCondLst>
                                            <p:cond delay="0"/>
                                          </p:stCondLst>
                                        </p:cTn>
                                        <p:tgtEl>
                                          <p:spTgt spid="4">
                                            <p:txEl>
                                              <p:pRg st="0" end="0"/>
                                            </p:txEl>
                                          </p:spTgt>
                                        </p:tgtEl>
                                        <p:attrNameLst>
                                          <p:attrName>style.rotation</p:attrName>
                                        </p:attrNameLst>
                                      </p:cBhvr>
                                      <p:tavLst>
                                        <p:tav tm="0">
                                          <p:val>
                                            <p:fltVal val="-90"/>
                                          </p:val>
                                        </p:tav>
                                        <p:tav tm="100000">
                                          <p:val>
                                            <p:fltVal val="0"/>
                                          </p:val>
                                        </p:tav>
                                      </p:tavLst>
                                    </p:anim>
                                    <p:anim calcmode="lin" valueType="num">
                                      <p:cBhvr>
                                        <p:cTn id="31" dur="500" decel="50000" fill="hold">
                                          <p:stCondLst>
                                            <p:cond delay="0"/>
                                          </p:stCondLst>
                                        </p:cTn>
                                        <p:tgtEl>
                                          <p:spTgt spid="4">
                                            <p:txEl>
                                              <p:pRg st="0" end="0"/>
                                            </p:txEl>
                                          </p:spTgt>
                                        </p:tgtEl>
                                        <p:attrNameLst>
                                          <p:attrName>ppt_w</p:attrName>
                                        </p:attrNameLst>
                                      </p:cBhvr>
                                      <p:tavLst>
                                        <p:tav tm="0">
                                          <p:val>
                                            <p:strVal val="#ppt_w"/>
                                          </p:val>
                                        </p:tav>
                                        <p:tav tm="100000">
                                          <p:val>
                                            <p:strVal val="#ppt_w*.05"/>
                                          </p:val>
                                        </p:tav>
                                      </p:tavLst>
                                    </p:anim>
                                    <p:anim calcmode="lin" valueType="num">
                                      <p:cBhvr>
                                        <p:cTn id="32" dur="500" accel="50000" fill="hold">
                                          <p:stCondLst>
                                            <p:cond delay="500"/>
                                          </p:stCondLst>
                                        </p:cTn>
                                        <p:tgtEl>
                                          <p:spTgt spid="4">
                                            <p:txEl>
                                              <p:pRg st="0" end="0"/>
                                            </p:txEl>
                                          </p:spTgt>
                                        </p:tgtEl>
                                        <p:attrNameLst>
                                          <p:attrName>ppt_w</p:attrName>
                                        </p:attrNameLst>
                                      </p:cBhvr>
                                      <p:tavLst>
                                        <p:tav tm="0">
                                          <p:val>
                                            <p:strVal val="#ppt_w*.05"/>
                                          </p:val>
                                        </p:tav>
                                        <p:tav tm="100000">
                                          <p:val>
                                            <p:strVal val="#ppt_w"/>
                                          </p:val>
                                        </p:tav>
                                      </p:tavLst>
                                    </p:anim>
                                    <p:anim calcmode="lin" valueType="num">
                                      <p:cBhvr>
                                        <p:cTn id="33" dur="10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34" dur="500" decel="50000" fill="hold">
                                          <p:stCondLst>
                                            <p:cond delay="0"/>
                                          </p:stCondLst>
                                        </p:cTn>
                                        <p:tgtEl>
                                          <p:spTgt spid="4">
                                            <p:txEl>
                                              <p:pRg st="0" end="0"/>
                                            </p:txEl>
                                          </p:spTgt>
                                        </p:tgtEl>
                                        <p:attrNameLst>
                                          <p:attrName>ppt_x</p:attrName>
                                        </p:attrNameLst>
                                      </p:cBhvr>
                                      <p:tavLst>
                                        <p:tav tm="0">
                                          <p:val>
                                            <p:strVal val="#ppt_x+.4"/>
                                          </p:val>
                                        </p:tav>
                                        <p:tav tm="100000">
                                          <p:val>
                                            <p:strVal val="#ppt_x"/>
                                          </p:val>
                                        </p:tav>
                                      </p:tavLst>
                                    </p:anim>
                                    <p:anim calcmode="lin" valueType="num">
                                      <p:cBhvr>
                                        <p:cTn id="35" dur="500" decel="50000" fill="hold">
                                          <p:stCondLst>
                                            <p:cond delay="0"/>
                                          </p:stCondLst>
                                        </p:cTn>
                                        <p:tgtEl>
                                          <p:spTgt spid="4">
                                            <p:txEl>
                                              <p:pRg st="0" end="0"/>
                                            </p:txEl>
                                          </p:spTgt>
                                        </p:tgtEl>
                                        <p:attrNameLst>
                                          <p:attrName>ppt_y</p:attrName>
                                        </p:attrNameLst>
                                      </p:cBhvr>
                                      <p:tavLst>
                                        <p:tav tm="0">
                                          <p:val>
                                            <p:strVal val="#ppt_y-.2"/>
                                          </p:val>
                                        </p:tav>
                                        <p:tav tm="100000">
                                          <p:val>
                                            <p:strVal val="#ppt_y+.1"/>
                                          </p:val>
                                        </p:tav>
                                      </p:tavLst>
                                    </p:anim>
                                    <p:anim calcmode="lin" valueType="num">
                                      <p:cBhvr>
                                        <p:cTn id="36" dur="500" accel="50000" fill="hold">
                                          <p:stCondLst>
                                            <p:cond delay="500"/>
                                          </p:stCondLst>
                                        </p:cTn>
                                        <p:tgtEl>
                                          <p:spTgt spid="4">
                                            <p:txEl>
                                              <p:pRg st="0" end="0"/>
                                            </p:txEl>
                                          </p:spTgt>
                                        </p:tgtEl>
                                        <p:attrNameLst>
                                          <p:attrName>ppt_y</p:attrName>
                                        </p:attrNameLst>
                                      </p:cBhvr>
                                      <p:tavLst>
                                        <p:tav tm="0">
                                          <p:val>
                                            <p:strVal val="#ppt_y+.1"/>
                                          </p:val>
                                        </p:tav>
                                        <p:tav tm="100000">
                                          <p:val>
                                            <p:strVal val="#ppt_y"/>
                                          </p:val>
                                        </p:tav>
                                      </p:tavLst>
                                    </p:anim>
                                    <p:animEffect transition="in" filter="fade">
                                      <p:cBhvr>
                                        <p:cTn id="37" dur="1000" decel="50000">
                                          <p:stCondLst>
                                            <p:cond delay="0"/>
                                          </p:stCondLst>
                                        </p:cTn>
                                        <p:tgtEl>
                                          <p:spTgt spid="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5" presetClass="entr" presetSubtype="0" fill="hold"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 calcmode="lin" valueType="num">
                                      <p:cBhvr>
                                        <p:cTn id="42"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43"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44"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45"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46"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47"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48"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49" dur="1000" decel="50000">
                                          <p:stCondLst>
                                            <p:cond delay="0"/>
                                          </p:stCondLst>
                                        </p:cTn>
                                        <p:tgtEl>
                                          <p:spTgt spid="3">
                                            <p:txEl>
                                              <p:pRg st="2" end="2"/>
                                            </p:txEl>
                                          </p:spTgt>
                                        </p:tgtEl>
                                      </p:cBhvr>
                                    </p:animEffect>
                                  </p:childTnLst>
                                </p:cTn>
                              </p:par>
                            </p:childTnLst>
                          </p:cTn>
                        </p:par>
                        <p:par>
                          <p:cTn id="50" fill="hold">
                            <p:stCondLst>
                              <p:cond delay="1000"/>
                            </p:stCondLst>
                            <p:childTnLst>
                              <p:par>
                                <p:cTn id="51" presetID="25" presetClass="entr" presetSubtype="0" fill="hold" nodeType="afterEffect">
                                  <p:stCondLst>
                                    <p:cond delay="0"/>
                                  </p:stCondLst>
                                  <p:childTnLst>
                                    <p:set>
                                      <p:cBhvr>
                                        <p:cTn id="52" dur="1" fill="hold">
                                          <p:stCondLst>
                                            <p:cond delay="0"/>
                                          </p:stCondLst>
                                        </p:cTn>
                                        <p:tgtEl>
                                          <p:spTgt spid="4">
                                            <p:txEl>
                                              <p:pRg st="2" end="2"/>
                                            </p:txEl>
                                          </p:spTgt>
                                        </p:tgtEl>
                                        <p:attrNameLst>
                                          <p:attrName>style.visibility</p:attrName>
                                        </p:attrNameLst>
                                      </p:cBhvr>
                                      <p:to>
                                        <p:strVal val="visible"/>
                                      </p:to>
                                    </p:set>
                                    <p:anim calcmode="lin" valueType="num">
                                      <p:cBhvr>
                                        <p:cTn id="53" dur="500" decel="50000" fill="hold">
                                          <p:stCondLst>
                                            <p:cond delay="0"/>
                                          </p:stCondLst>
                                        </p:cTn>
                                        <p:tgtEl>
                                          <p:spTgt spid="4">
                                            <p:txEl>
                                              <p:pRg st="2" end="2"/>
                                            </p:txEl>
                                          </p:spTgt>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4">
                                            <p:txEl>
                                              <p:pRg st="2" end="2"/>
                                            </p:txEl>
                                          </p:spTgt>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4">
                                            <p:txEl>
                                              <p:pRg st="2" end="2"/>
                                            </p:txEl>
                                          </p:spTgt>
                                        </p:tgtEl>
                                        <p:attrNameLst>
                                          <p:attrName>ppt_w</p:attrName>
                                        </p:attrNameLst>
                                      </p:cBhvr>
                                      <p:tavLst>
                                        <p:tav tm="0">
                                          <p:val>
                                            <p:strVal val="#ppt_w*.05"/>
                                          </p:val>
                                        </p:tav>
                                        <p:tav tm="100000">
                                          <p:val>
                                            <p:strVal val="#ppt_w"/>
                                          </p:val>
                                        </p:tav>
                                      </p:tavLst>
                                    </p:anim>
                                    <p:anim calcmode="lin" valueType="num">
                                      <p:cBhvr>
                                        <p:cTn id="56" dur="10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4">
                                            <p:txEl>
                                              <p:pRg st="2" end="2"/>
                                            </p:txEl>
                                          </p:spTgt>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4">
                                            <p:txEl>
                                              <p:pRg st="2" end="2"/>
                                            </p:txEl>
                                          </p:spTgt>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4">
                                            <p:txEl>
                                              <p:pRg st="2" end="2"/>
                                            </p:txEl>
                                          </p:spTgt>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4">
                                            <p:txEl>
                                              <p:pRg st="2" end="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5" presetClass="entr" presetSubtype="0" fill="hold" nodeType="clickEffect">
                                  <p:stCondLst>
                                    <p:cond delay="0"/>
                                  </p:stCondLst>
                                  <p:childTnLst>
                                    <p:set>
                                      <p:cBhvr>
                                        <p:cTn id="64" dur="1" fill="hold">
                                          <p:stCondLst>
                                            <p:cond delay="0"/>
                                          </p:stCondLst>
                                        </p:cTn>
                                        <p:tgtEl>
                                          <p:spTgt spid="3">
                                            <p:txEl>
                                              <p:pRg st="5" end="5"/>
                                            </p:txEl>
                                          </p:spTgt>
                                        </p:tgtEl>
                                        <p:attrNameLst>
                                          <p:attrName>style.visibility</p:attrName>
                                        </p:attrNameLst>
                                      </p:cBhvr>
                                      <p:to>
                                        <p:strVal val="visible"/>
                                      </p:to>
                                    </p:set>
                                    <p:anim calcmode="lin" valueType="num">
                                      <p:cBhvr>
                                        <p:cTn id="65" dur="500" decel="50000" fill="hold">
                                          <p:stCondLst>
                                            <p:cond delay="0"/>
                                          </p:stCondLst>
                                        </p:cTn>
                                        <p:tgtEl>
                                          <p:spTgt spid="3">
                                            <p:txEl>
                                              <p:pRg st="5" end="5"/>
                                            </p:txEl>
                                          </p:spTgt>
                                        </p:tgtEl>
                                        <p:attrNameLst>
                                          <p:attrName>style.rotation</p:attrName>
                                        </p:attrNameLst>
                                      </p:cBhvr>
                                      <p:tavLst>
                                        <p:tav tm="0">
                                          <p:val>
                                            <p:fltVal val="-90"/>
                                          </p:val>
                                        </p:tav>
                                        <p:tav tm="100000">
                                          <p:val>
                                            <p:fltVal val="0"/>
                                          </p:val>
                                        </p:tav>
                                      </p:tavLst>
                                    </p:anim>
                                    <p:anim calcmode="lin" valueType="num">
                                      <p:cBhvr>
                                        <p:cTn id="66" dur="500" decel="50000" fill="hold">
                                          <p:stCondLst>
                                            <p:cond delay="0"/>
                                          </p:stCondLst>
                                        </p:cTn>
                                        <p:tgtEl>
                                          <p:spTgt spid="3">
                                            <p:txEl>
                                              <p:pRg st="5" end="5"/>
                                            </p:txEl>
                                          </p:spTgt>
                                        </p:tgtEl>
                                        <p:attrNameLst>
                                          <p:attrName>ppt_w</p:attrName>
                                        </p:attrNameLst>
                                      </p:cBhvr>
                                      <p:tavLst>
                                        <p:tav tm="0">
                                          <p:val>
                                            <p:strVal val="#ppt_w"/>
                                          </p:val>
                                        </p:tav>
                                        <p:tav tm="100000">
                                          <p:val>
                                            <p:strVal val="#ppt_w*.05"/>
                                          </p:val>
                                        </p:tav>
                                      </p:tavLst>
                                    </p:anim>
                                    <p:anim calcmode="lin" valueType="num">
                                      <p:cBhvr>
                                        <p:cTn id="67" dur="500" accel="50000" fill="hold">
                                          <p:stCondLst>
                                            <p:cond delay="500"/>
                                          </p:stCondLst>
                                        </p:cTn>
                                        <p:tgtEl>
                                          <p:spTgt spid="3">
                                            <p:txEl>
                                              <p:pRg st="5" end="5"/>
                                            </p:txEl>
                                          </p:spTgt>
                                        </p:tgtEl>
                                        <p:attrNameLst>
                                          <p:attrName>ppt_w</p:attrName>
                                        </p:attrNameLst>
                                      </p:cBhvr>
                                      <p:tavLst>
                                        <p:tav tm="0">
                                          <p:val>
                                            <p:strVal val="#ppt_w*.05"/>
                                          </p:val>
                                        </p:tav>
                                        <p:tav tm="100000">
                                          <p:val>
                                            <p:strVal val="#ppt_w"/>
                                          </p:val>
                                        </p:tav>
                                      </p:tavLst>
                                    </p:anim>
                                    <p:anim calcmode="lin" valueType="num">
                                      <p:cBhvr>
                                        <p:cTn id="68" dur="10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69" dur="500" decel="50000" fill="hold">
                                          <p:stCondLst>
                                            <p:cond delay="0"/>
                                          </p:stCondLst>
                                        </p:cTn>
                                        <p:tgtEl>
                                          <p:spTgt spid="3">
                                            <p:txEl>
                                              <p:pRg st="5" end="5"/>
                                            </p:txEl>
                                          </p:spTgt>
                                        </p:tgtEl>
                                        <p:attrNameLst>
                                          <p:attrName>ppt_x</p:attrName>
                                        </p:attrNameLst>
                                      </p:cBhvr>
                                      <p:tavLst>
                                        <p:tav tm="0">
                                          <p:val>
                                            <p:strVal val="#ppt_x+.4"/>
                                          </p:val>
                                        </p:tav>
                                        <p:tav tm="100000">
                                          <p:val>
                                            <p:strVal val="#ppt_x"/>
                                          </p:val>
                                        </p:tav>
                                      </p:tavLst>
                                    </p:anim>
                                    <p:anim calcmode="lin" valueType="num">
                                      <p:cBhvr>
                                        <p:cTn id="70" dur="500" decel="50000" fill="hold">
                                          <p:stCondLst>
                                            <p:cond delay="0"/>
                                          </p:stCondLst>
                                        </p:cTn>
                                        <p:tgtEl>
                                          <p:spTgt spid="3">
                                            <p:txEl>
                                              <p:pRg st="5" end="5"/>
                                            </p:txEl>
                                          </p:spTgt>
                                        </p:tgtEl>
                                        <p:attrNameLst>
                                          <p:attrName>ppt_y</p:attrName>
                                        </p:attrNameLst>
                                      </p:cBhvr>
                                      <p:tavLst>
                                        <p:tav tm="0">
                                          <p:val>
                                            <p:strVal val="#ppt_y-.2"/>
                                          </p:val>
                                        </p:tav>
                                        <p:tav tm="100000">
                                          <p:val>
                                            <p:strVal val="#ppt_y+.1"/>
                                          </p:val>
                                        </p:tav>
                                      </p:tavLst>
                                    </p:anim>
                                    <p:anim calcmode="lin" valueType="num">
                                      <p:cBhvr>
                                        <p:cTn id="71" dur="500" accel="50000" fill="hold">
                                          <p:stCondLst>
                                            <p:cond delay="500"/>
                                          </p:stCondLst>
                                        </p:cTn>
                                        <p:tgtEl>
                                          <p:spTgt spid="3">
                                            <p:txEl>
                                              <p:pRg st="5" end="5"/>
                                            </p:txEl>
                                          </p:spTgt>
                                        </p:tgtEl>
                                        <p:attrNameLst>
                                          <p:attrName>ppt_y</p:attrName>
                                        </p:attrNameLst>
                                      </p:cBhvr>
                                      <p:tavLst>
                                        <p:tav tm="0">
                                          <p:val>
                                            <p:strVal val="#ppt_y+.1"/>
                                          </p:val>
                                        </p:tav>
                                        <p:tav tm="100000">
                                          <p:val>
                                            <p:strVal val="#ppt_y"/>
                                          </p:val>
                                        </p:tav>
                                      </p:tavLst>
                                    </p:anim>
                                    <p:animEffect transition="in" filter="fade">
                                      <p:cBhvr>
                                        <p:cTn id="72" dur="1000" decel="50000">
                                          <p:stCondLst>
                                            <p:cond delay="0"/>
                                          </p:stCondLst>
                                        </p:cTn>
                                        <p:tgtEl>
                                          <p:spTgt spid="3">
                                            <p:txEl>
                                              <p:pRg st="5" end="5"/>
                                            </p:txEl>
                                          </p:spTgt>
                                        </p:tgtEl>
                                      </p:cBhvr>
                                    </p:animEffect>
                                  </p:childTnLst>
                                </p:cTn>
                              </p:par>
                            </p:childTnLst>
                          </p:cTn>
                        </p:par>
                        <p:par>
                          <p:cTn id="73" fill="hold">
                            <p:stCondLst>
                              <p:cond delay="1000"/>
                            </p:stCondLst>
                            <p:childTnLst>
                              <p:par>
                                <p:cTn id="74" presetID="25" presetClass="entr" presetSubtype="0" fill="hold" nodeType="afterEffect">
                                  <p:stCondLst>
                                    <p:cond delay="0"/>
                                  </p:stCondLst>
                                  <p:childTnLst>
                                    <p:set>
                                      <p:cBhvr>
                                        <p:cTn id="75" dur="1" fill="hold">
                                          <p:stCondLst>
                                            <p:cond delay="0"/>
                                          </p:stCondLst>
                                        </p:cTn>
                                        <p:tgtEl>
                                          <p:spTgt spid="4">
                                            <p:txEl>
                                              <p:pRg st="4" end="4"/>
                                            </p:txEl>
                                          </p:spTgt>
                                        </p:tgtEl>
                                        <p:attrNameLst>
                                          <p:attrName>style.visibility</p:attrName>
                                        </p:attrNameLst>
                                      </p:cBhvr>
                                      <p:to>
                                        <p:strVal val="visible"/>
                                      </p:to>
                                    </p:set>
                                    <p:anim calcmode="lin" valueType="num">
                                      <p:cBhvr>
                                        <p:cTn id="76" dur="500" decel="50000" fill="hold">
                                          <p:stCondLst>
                                            <p:cond delay="0"/>
                                          </p:stCondLst>
                                        </p:cTn>
                                        <p:tgtEl>
                                          <p:spTgt spid="4">
                                            <p:txEl>
                                              <p:pRg st="4" end="4"/>
                                            </p:txEl>
                                          </p:spTgt>
                                        </p:tgtEl>
                                        <p:attrNameLst>
                                          <p:attrName>style.rotation</p:attrName>
                                        </p:attrNameLst>
                                      </p:cBhvr>
                                      <p:tavLst>
                                        <p:tav tm="0">
                                          <p:val>
                                            <p:fltVal val="-90"/>
                                          </p:val>
                                        </p:tav>
                                        <p:tav tm="100000">
                                          <p:val>
                                            <p:fltVal val="0"/>
                                          </p:val>
                                        </p:tav>
                                      </p:tavLst>
                                    </p:anim>
                                    <p:anim calcmode="lin" valueType="num">
                                      <p:cBhvr>
                                        <p:cTn id="77" dur="500" decel="50000" fill="hold">
                                          <p:stCondLst>
                                            <p:cond delay="0"/>
                                          </p:stCondLst>
                                        </p:cTn>
                                        <p:tgtEl>
                                          <p:spTgt spid="4">
                                            <p:txEl>
                                              <p:pRg st="4" end="4"/>
                                            </p:txEl>
                                          </p:spTgt>
                                        </p:tgtEl>
                                        <p:attrNameLst>
                                          <p:attrName>ppt_w</p:attrName>
                                        </p:attrNameLst>
                                      </p:cBhvr>
                                      <p:tavLst>
                                        <p:tav tm="0">
                                          <p:val>
                                            <p:strVal val="#ppt_w"/>
                                          </p:val>
                                        </p:tav>
                                        <p:tav tm="100000">
                                          <p:val>
                                            <p:strVal val="#ppt_w*.05"/>
                                          </p:val>
                                        </p:tav>
                                      </p:tavLst>
                                    </p:anim>
                                    <p:anim calcmode="lin" valueType="num">
                                      <p:cBhvr>
                                        <p:cTn id="78" dur="500" accel="50000" fill="hold">
                                          <p:stCondLst>
                                            <p:cond delay="500"/>
                                          </p:stCondLst>
                                        </p:cTn>
                                        <p:tgtEl>
                                          <p:spTgt spid="4">
                                            <p:txEl>
                                              <p:pRg st="4" end="4"/>
                                            </p:txEl>
                                          </p:spTgt>
                                        </p:tgtEl>
                                        <p:attrNameLst>
                                          <p:attrName>ppt_w</p:attrName>
                                        </p:attrNameLst>
                                      </p:cBhvr>
                                      <p:tavLst>
                                        <p:tav tm="0">
                                          <p:val>
                                            <p:strVal val="#ppt_w*.05"/>
                                          </p:val>
                                        </p:tav>
                                        <p:tav tm="100000">
                                          <p:val>
                                            <p:strVal val="#ppt_w"/>
                                          </p:val>
                                        </p:tav>
                                      </p:tavLst>
                                    </p:anim>
                                    <p:anim calcmode="lin" valueType="num">
                                      <p:cBhvr>
                                        <p:cTn id="79" dur="1000" fill="hold"/>
                                        <p:tgtEl>
                                          <p:spTgt spid="4">
                                            <p:txEl>
                                              <p:pRg st="4" end="4"/>
                                            </p:txEl>
                                          </p:spTgt>
                                        </p:tgtEl>
                                        <p:attrNameLst>
                                          <p:attrName>ppt_h</p:attrName>
                                        </p:attrNameLst>
                                      </p:cBhvr>
                                      <p:tavLst>
                                        <p:tav tm="0">
                                          <p:val>
                                            <p:strVal val="#ppt_h"/>
                                          </p:val>
                                        </p:tav>
                                        <p:tav tm="100000">
                                          <p:val>
                                            <p:strVal val="#ppt_h"/>
                                          </p:val>
                                        </p:tav>
                                      </p:tavLst>
                                    </p:anim>
                                    <p:anim calcmode="lin" valueType="num">
                                      <p:cBhvr>
                                        <p:cTn id="80" dur="500" decel="50000" fill="hold">
                                          <p:stCondLst>
                                            <p:cond delay="0"/>
                                          </p:stCondLst>
                                        </p:cTn>
                                        <p:tgtEl>
                                          <p:spTgt spid="4">
                                            <p:txEl>
                                              <p:pRg st="4" end="4"/>
                                            </p:txEl>
                                          </p:spTgt>
                                        </p:tgtEl>
                                        <p:attrNameLst>
                                          <p:attrName>ppt_x</p:attrName>
                                        </p:attrNameLst>
                                      </p:cBhvr>
                                      <p:tavLst>
                                        <p:tav tm="0">
                                          <p:val>
                                            <p:strVal val="#ppt_x+.4"/>
                                          </p:val>
                                        </p:tav>
                                        <p:tav tm="100000">
                                          <p:val>
                                            <p:strVal val="#ppt_x"/>
                                          </p:val>
                                        </p:tav>
                                      </p:tavLst>
                                    </p:anim>
                                    <p:anim calcmode="lin" valueType="num">
                                      <p:cBhvr>
                                        <p:cTn id="81" dur="500" decel="50000" fill="hold">
                                          <p:stCondLst>
                                            <p:cond delay="0"/>
                                          </p:stCondLst>
                                        </p:cTn>
                                        <p:tgtEl>
                                          <p:spTgt spid="4">
                                            <p:txEl>
                                              <p:pRg st="4" end="4"/>
                                            </p:txEl>
                                          </p:spTgt>
                                        </p:tgtEl>
                                        <p:attrNameLst>
                                          <p:attrName>ppt_y</p:attrName>
                                        </p:attrNameLst>
                                      </p:cBhvr>
                                      <p:tavLst>
                                        <p:tav tm="0">
                                          <p:val>
                                            <p:strVal val="#ppt_y-.2"/>
                                          </p:val>
                                        </p:tav>
                                        <p:tav tm="100000">
                                          <p:val>
                                            <p:strVal val="#ppt_y+.1"/>
                                          </p:val>
                                        </p:tav>
                                      </p:tavLst>
                                    </p:anim>
                                    <p:anim calcmode="lin" valueType="num">
                                      <p:cBhvr>
                                        <p:cTn id="82" dur="500" accel="50000" fill="hold">
                                          <p:stCondLst>
                                            <p:cond delay="500"/>
                                          </p:stCondLst>
                                        </p:cTn>
                                        <p:tgtEl>
                                          <p:spTgt spid="4">
                                            <p:txEl>
                                              <p:pRg st="4" end="4"/>
                                            </p:txEl>
                                          </p:spTgt>
                                        </p:tgtEl>
                                        <p:attrNameLst>
                                          <p:attrName>ppt_y</p:attrName>
                                        </p:attrNameLst>
                                      </p:cBhvr>
                                      <p:tavLst>
                                        <p:tav tm="0">
                                          <p:val>
                                            <p:strVal val="#ppt_y+.1"/>
                                          </p:val>
                                        </p:tav>
                                        <p:tav tm="100000">
                                          <p:val>
                                            <p:strVal val="#ppt_y"/>
                                          </p:val>
                                        </p:tav>
                                      </p:tavLst>
                                    </p:anim>
                                    <p:animEffect transition="in" filter="fade">
                                      <p:cBhvr>
                                        <p:cTn id="83" dur="1000" decel="50000">
                                          <p:stCondLst>
                                            <p:cond delay="0"/>
                                          </p:stCondLst>
                                        </p:cTn>
                                        <p:tgtEl>
                                          <p:spTgt spid="4">
                                            <p:txEl>
                                              <p:pRg st="4" end="4"/>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25" presetClass="entr" presetSubtype="0" fill="hold" nodeType="clickEffect">
                                  <p:stCondLst>
                                    <p:cond delay="0"/>
                                  </p:stCondLst>
                                  <p:childTnLst>
                                    <p:set>
                                      <p:cBhvr>
                                        <p:cTn id="87" dur="1" fill="hold">
                                          <p:stCondLst>
                                            <p:cond delay="0"/>
                                          </p:stCondLst>
                                        </p:cTn>
                                        <p:tgtEl>
                                          <p:spTgt spid="3">
                                            <p:txEl>
                                              <p:pRg st="8" end="8"/>
                                            </p:txEl>
                                          </p:spTgt>
                                        </p:tgtEl>
                                        <p:attrNameLst>
                                          <p:attrName>style.visibility</p:attrName>
                                        </p:attrNameLst>
                                      </p:cBhvr>
                                      <p:to>
                                        <p:strVal val="visible"/>
                                      </p:to>
                                    </p:set>
                                    <p:anim calcmode="lin" valueType="num">
                                      <p:cBhvr>
                                        <p:cTn id="88" dur="500" decel="50000" fill="hold">
                                          <p:stCondLst>
                                            <p:cond delay="0"/>
                                          </p:stCondLst>
                                        </p:cTn>
                                        <p:tgtEl>
                                          <p:spTgt spid="3">
                                            <p:txEl>
                                              <p:pRg st="8" end="8"/>
                                            </p:txEl>
                                          </p:spTgt>
                                        </p:tgtEl>
                                        <p:attrNameLst>
                                          <p:attrName>style.rotation</p:attrName>
                                        </p:attrNameLst>
                                      </p:cBhvr>
                                      <p:tavLst>
                                        <p:tav tm="0">
                                          <p:val>
                                            <p:fltVal val="-90"/>
                                          </p:val>
                                        </p:tav>
                                        <p:tav tm="100000">
                                          <p:val>
                                            <p:fltVal val="0"/>
                                          </p:val>
                                        </p:tav>
                                      </p:tavLst>
                                    </p:anim>
                                    <p:anim calcmode="lin" valueType="num">
                                      <p:cBhvr>
                                        <p:cTn id="89" dur="500" decel="50000" fill="hold">
                                          <p:stCondLst>
                                            <p:cond delay="0"/>
                                          </p:stCondLst>
                                        </p:cTn>
                                        <p:tgtEl>
                                          <p:spTgt spid="3">
                                            <p:txEl>
                                              <p:pRg st="8" end="8"/>
                                            </p:txEl>
                                          </p:spTgt>
                                        </p:tgtEl>
                                        <p:attrNameLst>
                                          <p:attrName>ppt_w</p:attrName>
                                        </p:attrNameLst>
                                      </p:cBhvr>
                                      <p:tavLst>
                                        <p:tav tm="0">
                                          <p:val>
                                            <p:strVal val="#ppt_w"/>
                                          </p:val>
                                        </p:tav>
                                        <p:tav tm="100000">
                                          <p:val>
                                            <p:strVal val="#ppt_w*.05"/>
                                          </p:val>
                                        </p:tav>
                                      </p:tavLst>
                                    </p:anim>
                                    <p:anim calcmode="lin" valueType="num">
                                      <p:cBhvr>
                                        <p:cTn id="90" dur="500" accel="50000" fill="hold">
                                          <p:stCondLst>
                                            <p:cond delay="500"/>
                                          </p:stCondLst>
                                        </p:cTn>
                                        <p:tgtEl>
                                          <p:spTgt spid="3">
                                            <p:txEl>
                                              <p:pRg st="8" end="8"/>
                                            </p:txEl>
                                          </p:spTgt>
                                        </p:tgtEl>
                                        <p:attrNameLst>
                                          <p:attrName>ppt_w</p:attrName>
                                        </p:attrNameLst>
                                      </p:cBhvr>
                                      <p:tavLst>
                                        <p:tav tm="0">
                                          <p:val>
                                            <p:strVal val="#ppt_w*.05"/>
                                          </p:val>
                                        </p:tav>
                                        <p:tav tm="100000">
                                          <p:val>
                                            <p:strVal val="#ppt_w"/>
                                          </p:val>
                                        </p:tav>
                                      </p:tavLst>
                                    </p:anim>
                                    <p:anim calcmode="lin" valueType="num">
                                      <p:cBhvr>
                                        <p:cTn id="91" dur="1000" fill="hold"/>
                                        <p:tgtEl>
                                          <p:spTgt spid="3">
                                            <p:txEl>
                                              <p:pRg st="8" end="8"/>
                                            </p:txEl>
                                          </p:spTgt>
                                        </p:tgtEl>
                                        <p:attrNameLst>
                                          <p:attrName>ppt_h</p:attrName>
                                        </p:attrNameLst>
                                      </p:cBhvr>
                                      <p:tavLst>
                                        <p:tav tm="0">
                                          <p:val>
                                            <p:strVal val="#ppt_h"/>
                                          </p:val>
                                        </p:tav>
                                        <p:tav tm="100000">
                                          <p:val>
                                            <p:strVal val="#ppt_h"/>
                                          </p:val>
                                        </p:tav>
                                      </p:tavLst>
                                    </p:anim>
                                    <p:anim calcmode="lin" valueType="num">
                                      <p:cBhvr>
                                        <p:cTn id="92" dur="500" decel="50000" fill="hold">
                                          <p:stCondLst>
                                            <p:cond delay="0"/>
                                          </p:stCondLst>
                                        </p:cTn>
                                        <p:tgtEl>
                                          <p:spTgt spid="3">
                                            <p:txEl>
                                              <p:pRg st="8" end="8"/>
                                            </p:txEl>
                                          </p:spTgt>
                                        </p:tgtEl>
                                        <p:attrNameLst>
                                          <p:attrName>ppt_x</p:attrName>
                                        </p:attrNameLst>
                                      </p:cBhvr>
                                      <p:tavLst>
                                        <p:tav tm="0">
                                          <p:val>
                                            <p:strVal val="#ppt_x+.4"/>
                                          </p:val>
                                        </p:tav>
                                        <p:tav tm="100000">
                                          <p:val>
                                            <p:strVal val="#ppt_x"/>
                                          </p:val>
                                        </p:tav>
                                      </p:tavLst>
                                    </p:anim>
                                    <p:anim calcmode="lin" valueType="num">
                                      <p:cBhvr>
                                        <p:cTn id="93" dur="500" decel="50000" fill="hold">
                                          <p:stCondLst>
                                            <p:cond delay="0"/>
                                          </p:stCondLst>
                                        </p:cTn>
                                        <p:tgtEl>
                                          <p:spTgt spid="3">
                                            <p:txEl>
                                              <p:pRg st="8" end="8"/>
                                            </p:txEl>
                                          </p:spTgt>
                                        </p:tgtEl>
                                        <p:attrNameLst>
                                          <p:attrName>ppt_y</p:attrName>
                                        </p:attrNameLst>
                                      </p:cBhvr>
                                      <p:tavLst>
                                        <p:tav tm="0">
                                          <p:val>
                                            <p:strVal val="#ppt_y-.2"/>
                                          </p:val>
                                        </p:tav>
                                        <p:tav tm="100000">
                                          <p:val>
                                            <p:strVal val="#ppt_y+.1"/>
                                          </p:val>
                                        </p:tav>
                                      </p:tavLst>
                                    </p:anim>
                                    <p:anim calcmode="lin" valueType="num">
                                      <p:cBhvr>
                                        <p:cTn id="94" dur="500" accel="50000" fill="hold">
                                          <p:stCondLst>
                                            <p:cond delay="500"/>
                                          </p:stCondLst>
                                        </p:cTn>
                                        <p:tgtEl>
                                          <p:spTgt spid="3">
                                            <p:txEl>
                                              <p:pRg st="8" end="8"/>
                                            </p:txEl>
                                          </p:spTgt>
                                        </p:tgtEl>
                                        <p:attrNameLst>
                                          <p:attrName>ppt_y</p:attrName>
                                        </p:attrNameLst>
                                      </p:cBhvr>
                                      <p:tavLst>
                                        <p:tav tm="0">
                                          <p:val>
                                            <p:strVal val="#ppt_y+.1"/>
                                          </p:val>
                                        </p:tav>
                                        <p:tav tm="100000">
                                          <p:val>
                                            <p:strVal val="#ppt_y"/>
                                          </p:val>
                                        </p:tav>
                                      </p:tavLst>
                                    </p:anim>
                                    <p:animEffect transition="in" filter="fade">
                                      <p:cBhvr>
                                        <p:cTn id="95" dur="1000" decel="50000">
                                          <p:stCondLst>
                                            <p:cond delay="0"/>
                                          </p:stCondLst>
                                        </p:cTn>
                                        <p:tgtEl>
                                          <p:spTgt spid="3">
                                            <p:txEl>
                                              <p:pRg st="8" end="8"/>
                                            </p:txEl>
                                          </p:spTgt>
                                        </p:tgtEl>
                                      </p:cBhvr>
                                    </p:animEffect>
                                  </p:childTnLst>
                                </p:cTn>
                              </p:par>
                            </p:childTnLst>
                          </p:cTn>
                        </p:par>
                        <p:par>
                          <p:cTn id="96" fill="hold">
                            <p:stCondLst>
                              <p:cond delay="1000"/>
                            </p:stCondLst>
                            <p:childTnLst>
                              <p:par>
                                <p:cTn id="97" presetID="25" presetClass="entr" presetSubtype="0" fill="hold" nodeType="afterEffect">
                                  <p:stCondLst>
                                    <p:cond delay="0"/>
                                  </p:stCondLst>
                                  <p:childTnLst>
                                    <p:set>
                                      <p:cBhvr>
                                        <p:cTn id="98" dur="1" fill="hold">
                                          <p:stCondLst>
                                            <p:cond delay="0"/>
                                          </p:stCondLst>
                                        </p:cTn>
                                        <p:tgtEl>
                                          <p:spTgt spid="4">
                                            <p:txEl>
                                              <p:pRg st="6" end="6"/>
                                            </p:txEl>
                                          </p:spTgt>
                                        </p:tgtEl>
                                        <p:attrNameLst>
                                          <p:attrName>style.visibility</p:attrName>
                                        </p:attrNameLst>
                                      </p:cBhvr>
                                      <p:to>
                                        <p:strVal val="visible"/>
                                      </p:to>
                                    </p:set>
                                    <p:anim calcmode="lin" valueType="num">
                                      <p:cBhvr>
                                        <p:cTn id="99" dur="500" decel="50000" fill="hold">
                                          <p:stCondLst>
                                            <p:cond delay="0"/>
                                          </p:stCondLst>
                                        </p:cTn>
                                        <p:tgtEl>
                                          <p:spTgt spid="4">
                                            <p:txEl>
                                              <p:pRg st="6" end="6"/>
                                            </p:txEl>
                                          </p:spTgt>
                                        </p:tgtEl>
                                        <p:attrNameLst>
                                          <p:attrName>style.rotation</p:attrName>
                                        </p:attrNameLst>
                                      </p:cBhvr>
                                      <p:tavLst>
                                        <p:tav tm="0">
                                          <p:val>
                                            <p:fltVal val="-90"/>
                                          </p:val>
                                        </p:tav>
                                        <p:tav tm="100000">
                                          <p:val>
                                            <p:fltVal val="0"/>
                                          </p:val>
                                        </p:tav>
                                      </p:tavLst>
                                    </p:anim>
                                    <p:anim calcmode="lin" valueType="num">
                                      <p:cBhvr>
                                        <p:cTn id="100" dur="500" decel="50000" fill="hold">
                                          <p:stCondLst>
                                            <p:cond delay="0"/>
                                          </p:stCondLst>
                                        </p:cTn>
                                        <p:tgtEl>
                                          <p:spTgt spid="4">
                                            <p:txEl>
                                              <p:pRg st="6" end="6"/>
                                            </p:txEl>
                                          </p:spTgt>
                                        </p:tgtEl>
                                        <p:attrNameLst>
                                          <p:attrName>ppt_w</p:attrName>
                                        </p:attrNameLst>
                                      </p:cBhvr>
                                      <p:tavLst>
                                        <p:tav tm="0">
                                          <p:val>
                                            <p:strVal val="#ppt_w"/>
                                          </p:val>
                                        </p:tav>
                                        <p:tav tm="100000">
                                          <p:val>
                                            <p:strVal val="#ppt_w*.05"/>
                                          </p:val>
                                        </p:tav>
                                      </p:tavLst>
                                    </p:anim>
                                    <p:anim calcmode="lin" valueType="num">
                                      <p:cBhvr>
                                        <p:cTn id="101" dur="500" accel="50000" fill="hold">
                                          <p:stCondLst>
                                            <p:cond delay="500"/>
                                          </p:stCondLst>
                                        </p:cTn>
                                        <p:tgtEl>
                                          <p:spTgt spid="4">
                                            <p:txEl>
                                              <p:pRg st="6" end="6"/>
                                            </p:txEl>
                                          </p:spTgt>
                                        </p:tgtEl>
                                        <p:attrNameLst>
                                          <p:attrName>ppt_w</p:attrName>
                                        </p:attrNameLst>
                                      </p:cBhvr>
                                      <p:tavLst>
                                        <p:tav tm="0">
                                          <p:val>
                                            <p:strVal val="#ppt_w*.05"/>
                                          </p:val>
                                        </p:tav>
                                        <p:tav tm="100000">
                                          <p:val>
                                            <p:strVal val="#ppt_w"/>
                                          </p:val>
                                        </p:tav>
                                      </p:tavLst>
                                    </p:anim>
                                    <p:anim calcmode="lin" valueType="num">
                                      <p:cBhvr>
                                        <p:cTn id="102" dur="1000" fill="hold"/>
                                        <p:tgtEl>
                                          <p:spTgt spid="4">
                                            <p:txEl>
                                              <p:pRg st="6" end="6"/>
                                            </p:txEl>
                                          </p:spTgt>
                                        </p:tgtEl>
                                        <p:attrNameLst>
                                          <p:attrName>ppt_h</p:attrName>
                                        </p:attrNameLst>
                                      </p:cBhvr>
                                      <p:tavLst>
                                        <p:tav tm="0">
                                          <p:val>
                                            <p:strVal val="#ppt_h"/>
                                          </p:val>
                                        </p:tav>
                                        <p:tav tm="100000">
                                          <p:val>
                                            <p:strVal val="#ppt_h"/>
                                          </p:val>
                                        </p:tav>
                                      </p:tavLst>
                                    </p:anim>
                                    <p:anim calcmode="lin" valueType="num">
                                      <p:cBhvr>
                                        <p:cTn id="103" dur="500" decel="50000" fill="hold">
                                          <p:stCondLst>
                                            <p:cond delay="0"/>
                                          </p:stCondLst>
                                        </p:cTn>
                                        <p:tgtEl>
                                          <p:spTgt spid="4">
                                            <p:txEl>
                                              <p:pRg st="6" end="6"/>
                                            </p:txEl>
                                          </p:spTgt>
                                        </p:tgtEl>
                                        <p:attrNameLst>
                                          <p:attrName>ppt_x</p:attrName>
                                        </p:attrNameLst>
                                      </p:cBhvr>
                                      <p:tavLst>
                                        <p:tav tm="0">
                                          <p:val>
                                            <p:strVal val="#ppt_x+.4"/>
                                          </p:val>
                                        </p:tav>
                                        <p:tav tm="100000">
                                          <p:val>
                                            <p:strVal val="#ppt_x"/>
                                          </p:val>
                                        </p:tav>
                                      </p:tavLst>
                                    </p:anim>
                                    <p:anim calcmode="lin" valueType="num">
                                      <p:cBhvr>
                                        <p:cTn id="104" dur="500" decel="50000" fill="hold">
                                          <p:stCondLst>
                                            <p:cond delay="0"/>
                                          </p:stCondLst>
                                        </p:cTn>
                                        <p:tgtEl>
                                          <p:spTgt spid="4">
                                            <p:txEl>
                                              <p:pRg st="6" end="6"/>
                                            </p:txEl>
                                          </p:spTgt>
                                        </p:tgtEl>
                                        <p:attrNameLst>
                                          <p:attrName>ppt_y</p:attrName>
                                        </p:attrNameLst>
                                      </p:cBhvr>
                                      <p:tavLst>
                                        <p:tav tm="0">
                                          <p:val>
                                            <p:strVal val="#ppt_y-.2"/>
                                          </p:val>
                                        </p:tav>
                                        <p:tav tm="100000">
                                          <p:val>
                                            <p:strVal val="#ppt_y+.1"/>
                                          </p:val>
                                        </p:tav>
                                      </p:tavLst>
                                    </p:anim>
                                    <p:anim calcmode="lin" valueType="num">
                                      <p:cBhvr>
                                        <p:cTn id="105" dur="500" accel="50000" fill="hold">
                                          <p:stCondLst>
                                            <p:cond delay="500"/>
                                          </p:stCondLst>
                                        </p:cTn>
                                        <p:tgtEl>
                                          <p:spTgt spid="4">
                                            <p:txEl>
                                              <p:pRg st="6" end="6"/>
                                            </p:txEl>
                                          </p:spTgt>
                                        </p:tgtEl>
                                        <p:attrNameLst>
                                          <p:attrName>ppt_y</p:attrName>
                                        </p:attrNameLst>
                                      </p:cBhvr>
                                      <p:tavLst>
                                        <p:tav tm="0">
                                          <p:val>
                                            <p:strVal val="#ppt_y+.1"/>
                                          </p:val>
                                        </p:tav>
                                        <p:tav tm="100000">
                                          <p:val>
                                            <p:strVal val="#ppt_y"/>
                                          </p:val>
                                        </p:tav>
                                      </p:tavLst>
                                    </p:anim>
                                    <p:animEffect transition="in" filter="fade">
                                      <p:cBhvr>
                                        <p:cTn id="106" dur="1000" decel="50000">
                                          <p:stCondLst>
                                            <p:cond delay="0"/>
                                          </p:stCondLst>
                                        </p:cTn>
                                        <p:tgtEl>
                                          <p:spTgt spid="4">
                                            <p:txEl>
                                              <p:pRg st="6" end="6"/>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25" presetClass="entr" presetSubtype="0" fill="hold" nodeType="clickEffect">
                                  <p:stCondLst>
                                    <p:cond delay="0"/>
                                  </p:stCondLst>
                                  <p:childTnLst>
                                    <p:set>
                                      <p:cBhvr>
                                        <p:cTn id="110" dur="1" fill="hold">
                                          <p:stCondLst>
                                            <p:cond delay="0"/>
                                          </p:stCondLst>
                                        </p:cTn>
                                        <p:tgtEl>
                                          <p:spTgt spid="3">
                                            <p:txEl>
                                              <p:pRg st="10" end="10"/>
                                            </p:txEl>
                                          </p:spTgt>
                                        </p:tgtEl>
                                        <p:attrNameLst>
                                          <p:attrName>style.visibility</p:attrName>
                                        </p:attrNameLst>
                                      </p:cBhvr>
                                      <p:to>
                                        <p:strVal val="visible"/>
                                      </p:to>
                                    </p:set>
                                    <p:anim calcmode="lin" valueType="num">
                                      <p:cBhvr>
                                        <p:cTn id="111" dur="500" decel="50000" fill="hold">
                                          <p:stCondLst>
                                            <p:cond delay="0"/>
                                          </p:stCondLst>
                                        </p:cTn>
                                        <p:tgtEl>
                                          <p:spTgt spid="3">
                                            <p:txEl>
                                              <p:pRg st="10" end="10"/>
                                            </p:txEl>
                                          </p:spTgt>
                                        </p:tgtEl>
                                        <p:attrNameLst>
                                          <p:attrName>style.rotation</p:attrName>
                                        </p:attrNameLst>
                                      </p:cBhvr>
                                      <p:tavLst>
                                        <p:tav tm="0">
                                          <p:val>
                                            <p:fltVal val="-90"/>
                                          </p:val>
                                        </p:tav>
                                        <p:tav tm="100000">
                                          <p:val>
                                            <p:fltVal val="0"/>
                                          </p:val>
                                        </p:tav>
                                      </p:tavLst>
                                    </p:anim>
                                    <p:anim calcmode="lin" valueType="num">
                                      <p:cBhvr>
                                        <p:cTn id="112" dur="500" decel="50000" fill="hold">
                                          <p:stCondLst>
                                            <p:cond delay="0"/>
                                          </p:stCondLst>
                                        </p:cTn>
                                        <p:tgtEl>
                                          <p:spTgt spid="3">
                                            <p:txEl>
                                              <p:pRg st="10" end="10"/>
                                            </p:txEl>
                                          </p:spTgt>
                                        </p:tgtEl>
                                        <p:attrNameLst>
                                          <p:attrName>ppt_w</p:attrName>
                                        </p:attrNameLst>
                                      </p:cBhvr>
                                      <p:tavLst>
                                        <p:tav tm="0">
                                          <p:val>
                                            <p:strVal val="#ppt_w"/>
                                          </p:val>
                                        </p:tav>
                                        <p:tav tm="100000">
                                          <p:val>
                                            <p:strVal val="#ppt_w*.05"/>
                                          </p:val>
                                        </p:tav>
                                      </p:tavLst>
                                    </p:anim>
                                    <p:anim calcmode="lin" valueType="num">
                                      <p:cBhvr>
                                        <p:cTn id="113" dur="500" accel="50000" fill="hold">
                                          <p:stCondLst>
                                            <p:cond delay="500"/>
                                          </p:stCondLst>
                                        </p:cTn>
                                        <p:tgtEl>
                                          <p:spTgt spid="3">
                                            <p:txEl>
                                              <p:pRg st="10" end="10"/>
                                            </p:txEl>
                                          </p:spTgt>
                                        </p:tgtEl>
                                        <p:attrNameLst>
                                          <p:attrName>ppt_w</p:attrName>
                                        </p:attrNameLst>
                                      </p:cBhvr>
                                      <p:tavLst>
                                        <p:tav tm="0">
                                          <p:val>
                                            <p:strVal val="#ppt_w*.05"/>
                                          </p:val>
                                        </p:tav>
                                        <p:tav tm="100000">
                                          <p:val>
                                            <p:strVal val="#ppt_w"/>
                                          </p:val>
                                        </p:tav>
                                      </p:tavLst>
                                    </p:anim>
                                    <p:anim calcmode="lin" valueType="num">
                                      <p:cBhvr>
                                        <p:cTn id="114" dur="1000" fill="hold"/>
                                        <p:tgtEl>
                                          <p:spTgt spid="3">
                                            <p:txEl>
                                              <p:pRg st="10" end="10"/>
                                            </p:txEl>
                                          </p:spTgt>
                                        </p:tgtEl>
                                        <p:attrNameLst>
                                          <p:attrName>ppt_h</p:attrName>
                                        </p:attrNameLst>
                                      </p:cBhvr>
                                      <p:tavLst>
                                        <p:tav tm="0">
                                          <p:val>
                                            <p:strVal val="#ppt_h"/>
                                          </p:val>
                                        </p:tav>
                                        <p:tav tm="100000">
                                          <p:val>
                                            <p:strVal val="#ppt_h"/>
                                          </p:val>
                                        </p:tav>
                                      </p:tavLst>
                                    </p:anim>
                                    <p:anim calcmode="lin" valueType="num">
                                      <p:cBhvr>
                                        <p:cTn id="115" dur="500" decel="50000" fill="hold">
                                          <p:stCondLst>
                                            <p:cond delay="0"/>
                                          </p:stCondLst>
                                        </p:cTn>
                                        <p:tgtEl>
                                          <p:spTgt spid="3">
                                            <p:txEl>
                                              <p:pRg st="10" end="10"/>
                                            </p:txEl>
                                          </p:spTgt>
                                        </p:tgtEl>
                                        <p:attrNameLst>
                                          <p:attrName>ppt_x</p:attrName>
                                        </p:attrNameLst>
                                      </p:cBhvr>
                                      <p:tavLst>
                                        <p:tav tm="0">
                                          <p:val>
                                            <p:strVal val="#ppt_x+.4"/>
                                          </p:val>
                                        </p:tav>
                                        <p:tav tm="100000">
                                          <p:val>
                                            <p:strVal val="#ppt_x"/>
                                          </p:val>
                                        </p:tav>
                                      </p:tavLst>
                                    </p:anim>
                                    <p:anim calcmode="lin" valueType="num">
                                      <p:cBhvr>
                                        <p:cTn id="116" dur="500" decel="50000" fill="hold">
                                          <p:stCondLst>
                                            <p:cond delay="0"/>
                                          </p:stCondLst>
                                        </p:cTn>
                                        <p:tgtEl>
                                          <p:spTgt spid="3">
                                            <p:txEl>
                                              <p:pRg st="10" end="10"/>
                                            </p:txEl>
                                          </p:spTgt>
                                        </p:tgtEl>
                                        <p:attrNameLst>
                                          <p:attrName>ppt_y</p:attrName>
                                        </p:attrNameLst>
                                      </p:cBhvr>
                                      <p:tavLst>
                                        <p:tav tm="0">
                                          <p:val>
                                            <p:strVal val="#ppt_y-.2"/>
                                          </p:val>
                                        </p:tav>
                                        <p:tav tm="100000">
                                          <p:val>
                                            <p:strVal val="#ppt_y+.1"/>
                                          </p:val>
                                        </p:tav>
                                      </p:tavLst>
                                    </p:anim>
                                    <p:anim calcmode="lin" valueType="num">
                                      <p:cBhvr>
                                        <p:cTn id="117" dur="500" accel="50000" fill="hold">
                                          <p:stCondLst>
                                            <p:cond delay="500"/>
                                          </p:stCondLst>
                                        </p:cTn>
                                        <p:tgtEl>
                                          <p:spTgt spid="3">
                                            <p:txEl>
                                              <p:pRg st="10" end="10"/>
                                            </p:txEl>
                                          </p:spTgt>
                                        </p:tgtEl>
                                        <p:attrNameLst>
                                          <p:attrName>ppt_y</p:attrName>
                                        </p:attrNameLst>
                                      </p:cBhvr>
                                      <p:tavLst>
                                        <p:tav tm="0">
                                          <p:val>
                                            <p:strVal val="#ppt_y+.1"/>
                                          </p:val>
                                        </p:tav>
                                        <p:tav tm="100000">
                                          <p:val>
                                            <p:strVal val="#ppt_y"/>
                                          </p:val>
                                        </p:tav>
                                      </p:tavLst>
                                    </p:anim>
                                    <p:animEffect transition="in" filter="fade">
                                      <p:cBhvr>
                                        <p:cTn id="118" dur="1000" decel="50000">
                                          <p:stCondLst>
                                            <p:cond delay="0"/>
                                          </p:stCondLst>
                                        </p:cTn>
                                        <p:tgtEl>
                                          <p:spTgt spid="3">
                                            <p:txEl>
                                              <p:pRg st="10" end="10"/>
                                            </p:txEl>
                                          </p:spTgt>
                                        </p:tgtEl>
                                      </p:cBhvr>
                                    </p:animEffect>
                                  </p:childTnLst>
                                </p:cTn>
                              </p:par>
                            </p:childTnLst>
                          </p:cTn>
                        </p:par>
                        <p:par>
                          <p:cTn id="119" fill="hold">
                            <p:stCondLst>
                              <p:cond delay="1000"/>
                            </p:stCondLst>
                            <p:childTnLst>
                              <p:par>
                                <p:cTn id="120" presetID="25" presetClass="entr" presetSubtype="0" fill="hold" nodeType="afterEffect">
                                  <p:stCondLst>
                                    <p:cond delay="0"/>
                                  </p:stCondLst>
                                  <p:childTnLst>
                                    <p:set>
                                      <p:cBhvr>
                                        <p:cTn id="121" dur="1" fill="hold">
                                          <p:stCondLst>
                                            <p:cond delay="0"/>
                                          </p:stCondLst>
                                        </p:cTn>
                                        <p:tgtEl>
                                          <p:spTgt spid="4">
                                            <p:txEl>
                                              <p:pRg st="8" end="8"/>
                                            </p:txEl>
                                          </p:spTgt>
                                        </p:tgtEl>
                                        <p:attrNameLst>
                                          <p:attrName>style.visibility</p:attrName>
                                        </p:attrNameLst>
                                      </p:cBhvr>
                                      <p:to>
                                        <p:strVal val="visible"/>
                                      </p:to>
                                    </p:set>
                                    <p:anim calcmode="lin" valueType="num">
                                      <p:cBhvr>
                                        <p:cTn id="122" dur="500" decel="50000" fill="hold">
                                          <p:stCondLst>
                                            <p:cond delay="0"/>
                                          </p:stCondLst>
                                        </p:cTn>
                                        <p:tgtEl>
                                          <p:spTgt spid="4">
                                            <p:txEl>
                                              <p:pRg st="8" end="8"/>
                                            </p:txEl>
                                          </p:spTgt>
                                        </p:tgtEl>
                                        <p:attrNameLst>
                                          <p:attrName>style.rotation</p:attrName>
                                        </p:attrNameLst>
                                      </p:cBhvr>
                                      <p:tavLst>
                                        <p:tav tm="0">
                                          <p:val>
                                            <p:fltVal val="-90"/>
                                          </p:val>
                                        </p:tav>
                                        <p:tav tm="100000">
                                          <p:val>
                                            <p:fltVal val="0"/>
                                          </p:val>
                                        </p:tav>
                                      </p:tavLst>
                                    </p:anim>
                                    <p:anim calcmode="lin" valueType="num">
                                      <p:cBhvr>
                                        <p:cTn id="123" dur="500" decel="50000" fill="hold">
                                          <p:stCondLst>
                                            <p:cond delay="0"/>
                                          </p:stCondLst>
                                        </p:cTn>
                                        <p:tgtEl>
                                          <p:spTgt spid="4">
                                            <p:txEl>
                                              <p:pRg st="8" end="8"/>
                                            </p:txEl>
                                          </p:spTgt>
                                        </p:tgtEl>
                                        <p:attrNameLst>
                                          <p:attrName>ppt_w</p:attrName>
                                        </p:attrNameLst>
                                      </p:cBhvr>
                                      <p:tavLst>
                                        <p:tav tm="0">
                                          <p:val>
                                            <p:strVal val="#ppt_w"/>
                                          </p:val>
                                        </p:tav>
                                        <p:tav tm="100000">
                                          <p:val>
                                            <p:strVal val="#ppt_w*.05"/>
                                          </p:val>
                                        </p:tav>
                                      </p:tavLst>
                                    </p:anim>
                                    <p:anim calcmode="lin" valueType="num">
                                      <p:cBhvr>
                                        <p:cTn id="124" dur="500" accel="50000" fill="hold">
                                          <p:stCondLst>
                                            <p:cond delay="500"/>
                                          </p:stCondLst>
                                        </p:cTn>
                                        <p:tgtEl>
                                          <p:spTgt spid="4">
                                            <p:txEl>
                                              <p:pRg st="8" end="8"/>
                                            </p:txEl>
                                          </p:spTgt>
                                        </p:tgtEl>
                                        <p:attrNameLst>
                                          <p:attrName>ppt_w</p:attrName>
                                        </p:attrNameLst>
                                      </p:cBhvr>
                                      <p:tavLst>
                                        <p:tav tm="0">
                                          <p:val>
                                            <p:strVal val="#ppt_w*.05"/>
                                          </p:val>
                                        </p:tav>
                                        <p:tav tm="100000">
                                          <p:val>
                                            <p:strVal val="#ppt_w"/>
                                          </p:val>
                                        </p:tav>
                                      </p:tavLst>
                                    </p:anim>
                                    <p:anim calcmode="lin" valueType="num">
                                      <p:cBhvr>
                                        <p:cTn id="125" dur="1000" fill="hold"/>
                                        <p:tgtEl>
                                          <p:spTgt spid="4">
                                            <p:txEl>
                                              <p:pRg st="8" end="8"/>
                                            </p:txEl>
                                          </p:spTgt>
                                        </p:tgtEl>
                                        <p:attrNameLst>
                                          <p:attrName>ppt_h</p:attrName>
                                        </p:attrNameLst>
                                      </p:cBhvr>
                                      <p:tavLst>
                                        <p:tav tm="0">
                                          <p:val>
                                            <p:strVal val="#ppt_h"/>
                                          </p:val>
                                        </p:tav>
                                        <p:tav tm="100000">
                                          <p:val>
                                            <p:strVal val="#ppt_h"/>
                                          </p:val>
                                        </p:tav>
                                      </p:tavLst>
                                    </p:anim>
                                    <p:anim calcmode="lin" valueType="num">
                                      <p:cBhvr>
                                        <p:cTn id="126" dur="500" decel="50000" fill="hold">
                                          <p:stCondLst>
                                            <p:cond delay="0"/>
                                          </p:stCondLst>
                                        </p:cTn>
                                        <p:tgtEl>
                                          <p:spTgt spid="4">
                                            <p:txEl>
                                              <p:pRg st="8" end="8"/>
                                            </p:txEl>
                                          </p:spTgt>
                                        </p:tgtEl>
                                        <p:attrNameLst>
                                          <p:attrName>ppt_x</p:attrName>
                                        </p:attrNameLst>
                                      </p:cBhvr>
                                      <p:tavLst>
                                        <p:tav tm="0">
                                          <p:val>
                                            <p:strVal val="#ppt_x+.4"/>
                                          </p:val>
                                        </p:tav>
                                        <p:tav tm="100000">
                                          <p:val>
                                            <p:strVal val="#ppt_x"/>
                                          </p:val>
                                        </p:tav>
                                      </p:tavLst>
                                    </p:anim>
                                    <p:anim calcmode="lin" valueType="num">
                                      <p:cBhvr>
                                        <p:cTn id="127" dur="500" decel="50000" fill="hold">
                                          <p:stCondLst>
                                            <p:cond delay="0"/>
                                          </p:stCondLst>
                                        </p:cTn>
                                        <p:tgtEl>
                                          <p:spTgt spid="4">
                                            <p:txEl>
                                              <p:pRg st="8" end="8"/>
                                            </p:txEl>
                                          </p:spTgt>
                                        </p:tgtEl>
                                        <p:attrNameLst>
                                          <p:attrName>ppt_y</p:attrName>
                                        </p:attrNameLst>
                                      </p:cBhvr>
                                      <p:tavLst>
                                        <p:tav tm="0">
                                          <p:val>
                                            <p:strVal val="#ppt_y-.2"/>
                                          </p:val>
                                        </p:tav>
                                        <p:tav tm="100000">
                                          <p:val>
                                            <p:strVal val="#ppt_y+.1"/>
                                          </p:val>
                                        </p:tav>
                                      </p:tavLst>
                                    </p:anim>
                                    <p:anim calcmode="lin" valueType="num">
                                      <p:cBhvr>
                                        <p:cTn id="128" dur="500" accel="50000" fill="hold">
                                          <p:stCondLst>
                                            <p:cond delay="500"/>
                                          </p:stCondLst>
                                        </p:cTn>
                                        <p:tgtEl>
                                          <p:spTgt spid="4">
                                            <p:txEl>
                                              <p:pRg st="8" end="8"/>
                                            </p:txEl>
                                          </p:spTgt>
                                        </p:tgtEl>
                                        <p:attrNameLst>
                                          <p:attrName>ppt_y</p:attrName>
                                        </p:attrNameLst>
                                      </p:cBhvr>
                                      <p:tavLst>
                                        <p:tav tm="0">
                                          <p:val>
                                            <p:strVal val="#ppt_y+.1"/>
                                          </p:val>
                                        </p:tav>
                                        <p:tav tm="100000">
                                          <p:val>
                                            <p:strVal val="#ppt_y"/>
                                          </p:val>
                                        </p:tav>
                                      </p:tavLst>
                                    </p:anim>
                                    <p:animEffect transition="in" filter="fade">
                                      <p:cBhvr>
                                        <p:cTn id="129" dur="1000" decel="50000">
                                          <p:stCondLst>
                                            <p:cond delay="0"/>
                                          </p:stCondLst>
                                        </p:cTn>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845</TotalTime>
  <Words>975</Words>
  <Application>Microsoft Office PowerPoint</Application>
  <PresentationFormat>On-screen Show (4:3)</PresentationFormat>
  <Paragraphs>85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ＭＳ Ｐゴシック</vt:lpstr>
      <vt:lpstr>ＭＳ Ｐゴシック</vt:lpstr>
      <vt:lpstr>Arial</vt:lpstr>
      <vt:lpstr>Courier New</vt:lpstr>
      <vt:lpstr>Lucida Grande</vt:lpstr>
      <vt:lpstr>Times New Roman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City &amp; Guilds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janicec</dc:creator>
  <cp:lastModifiedBy>Lauren Cubbage</cp:lastModifiedBy>
  <cp:revision>109</cp:revision>
  <dcterms:created xsi:type="dcterms:W3CDTF">2013-05-28T00:38:54Z</dcterms:created>
  <dcterms:modified xsi:type="dcterms:W3CDTF">2015-05-13T12:35:38Z</dcterms:modified>
</cp:coreProperties>
</file>