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0"/>
  </p:notesMasterIdLst>
  <p:handoutMasterIdLst>
    <p:handoutMasterId r:id="rId21"/>
  </p:handoutMasterIdLst>
  <p:sldIdLst>
    <p:sldId id="256" r:id="rId2"/>
    <p:sldId id="267" r:id="rId3"/>
    <p:sldId id="269"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68" r:id="rId19"/>
  </p:sldIdLst>
  <p:sldSz cx="9144000" cy="6858000" type="screen4x3"/>
  <p:notesSz cx="6858000" cy="9144000"/>
  <p:custDataLst>
    <p:tags r:id="rId22"/>
  </p:custDataLst>
  <p:defaultTextStyle>
    <a:defPPr>
      <a:defRPr lang="en-GB"/>
    </a:defPPr>
    <a:lvl1pPr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sz="20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0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30613"/>
    <a:srgbClr val="D9D9D9"/>
    <a:srgbClr val="D81E05"/>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08" y="7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ＭＳ Ｐゴシック" charset="-128"/>
                <a:cs typeface="ＭＳ Ｐゴシック"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8FC1D727-CF40-4079-8C14-F770C6F8248A}" type="datetime1">
              <a:rPr lang="en-US" altLang="en-US"/>
              <a:pPr/>
              <a:t>5/13/2015</a:t>
            </a:fld>
            <a:endParaRPr lang="en-US"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ea typeface="ＭＳ Ｐゴシック" charset="-128"/>
                <a:cs typeface="ＭＳ Ｐゴシック"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6AE2A49B-45E7-4A2B-95DE-44BAF6A229F6}" type="slidenum">
              <a:rPr lang="en-US" altLang="en-US"/>
              <a:pPr/>
              <a:t>‹#›</a:t>
            </a:fld>
            <a:endParaRPr lang="en-US" altLang="en-US"/>
          </a:p>
        </p:txBody>
      </p:sp>
    </p:spTree>
    <p:extLst>
      <p:ext uri="{BB962C8B-B14F-4D97-AF65-F5344CB8AC3E}">
        <p14:creationId xmlns:p14="http://schemas.microsoft.com/office/powerpoint/2010/main" val="27847937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mn-ea"/>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mn-ea"/>
                <a:cs typeface="+mn-cs"/>
              </a:defRPr>
            </a:lvl1pPr>
          </a:lstStyle>
          <a:p>
            <a:pPr>
              <a:defRPr/>
            </a:pPr>
            <a:endParaRPr lang="en-GB"/>
          </a:p>
        </p:txBody>
      </p:sp>
      <p:sp>
        <p:nvSpPr>
          <p:cNvPr id="30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mn-ea"/>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EFBB67E7-C0DB-448D-ABAF-72E3F2F3AB3D}" type="slidenum">
              <a:rPr lang="en-GB" altLang="en-US"/>
              <a:pPr/>
              <a:t>‹#›</a:t>
            </a:fld>
            <a:endParaRPr lang="en-GB" altLang="en-US"/>
          </a:p>
        </p:txBody>
      </p:sp>
    </p:spTree>
    <p:extLst>
      <p:ext uri="{BB962C8B-B14F-4D97-AF65-F5344CB8AC3E}">
        <p14:creationId xmlns:p14="http://schemas.microsoft.com/office/powerpoint/2010/main" val="232665411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sz="2000"/>
            </a:lvl1pPr>
          </a:lstStyle>
          <a:p>
            <a:r>
              <a:rPr lang="en-US" dirty="0" smtClean="0"/>
              <a:t>Click to edit Master title style</a:t>
            </a:r>
            <a:endParaRPr lang="en-GB" dirty="0"/>
          </a:p>
        </p:txBody>
      </p:sp>
      <p:sp>
        <p:nvSpPr>
          <p:cNvPr id="5" name="Content Placeholder 4"/>
          <p:cNvSpPr>
            <a:spLocks noGrp="1"/>
          </p:cNvSpPr>
          <p:nvPr>
            <p:ph sz="quarter" idx="10"/>
          </p:nvPr>
        </p:nvSpPr>
        <p:spPr>
          <a:xfrm>
            <a:off x="457200" y="1371600"/>
            <a:ext cx="8229600" cy="4755600"/>
          </a:xfrm>
        </p:spPr>
        <p:txBody>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US" dirty="0"/>
          </a:p>
        </p:txBody>
      </p:sp>
    </p:spTree>
    <p:extLst>
      <p:ext uri="{BB962C8B-B14F-4D97-AF65-F5344CB8AC3E}">
        <p14:creationId xmlns:p14="http://schemas.microsoft.com/office/powerpoint/2010/main" val="1372161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ext Box 10"/>
          <p:cNvSpPr txBox="1">
            <a:spLocks noChangeArrowheads="1"/>
          </p:cNvSpPr>
          <p:nvPr userDrawn="1"/>
        </p:nvSpPr>
        <p:spPr bwMode="white">
          <a:xfrm>
            <a:off x="0" y="233363"/>
            <a:ext cx="7010400" cy="457200"/>
          </a:xfrm>
          <a:prstGeom prst="rect">
            <a:avLst/>
          </a:prstGeom>
          <a:solidFill>
            <a:srgbClr val="E30613"/>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dirty="0" smtClean="0">
                <a:solidFill>
                  <a:srgbClr val="D81E05"/>
                </a:solidFill>
                <a:cs typeface="Arial" charset="0"/>
              </a:rPr>
              <a:t> </a:t>
            </a:r>
          </a:p>
        </p:txBody>
      </p:sp>
      <p:sp>
        <p:nvSpPr>
          <p:cNvPr id="1027" name="Text Box 10"/>
          <p:cNvSpPr txBox="1">
            <a:spLocks noChangeArrowheads="1"/>
          </p:cNvSpPr>
          <p:nvPr userDrawn="1"/>
        </p:nvSpPr>
        <p:spPr bwMode="white">
          <a:xfrm>
            <a:off x="0" y="457200"/>
            <a:ext cx="9144000" cy="152400"/>
          </a:xfrm>
          <a:prstGeom prst="rect">
            <a:avLst/>
          </a:prstGeom>
          <a:solidFill>
            <a:srgbClr val="D9D9D9">
              <a:alpha val="0"/>
            </a:srgbClr>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smtClean="0">
                <a:solidFill>
                  <a:srgbClr val="D9D9D9"/>
                </a:solidFill>
                <a:cs typeface="Arial" charset="0"/>
              </a:rPr>
              <a:t> </a:t>
            </a:r>
          </a:p>
        </p:txBody>
      </p:sp>
      <p:sp>
        <p:nvSpPr>
          <p:cNvPr id="1028" name="Rectangle 14"/>
          <p:cNvSpPr>
            <a:spLocks noChangeArrowheads="1"/>
          </p:cNvSpPr>
          <p:nvPr userDrawn="1"/>
        </p:nvSpPr>
        <p:spPr bwMode="auto">
          <a:xfrm>
            <a:off x="457200" y="307975"/>
            <a:ext cx="60928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r>
              <a:rPr lang="en-GB" altLang="en-US" sz="1400">
                <a:solidFill>
                  <a:schemeClr val="bg1"/>
                </a:solidFill>
              </a:rPr>
              <a:t>Level 3 Diploma in</a:t>
            </a:r>
            <a:r>
              <a:rPr lang="en-GB" altLang="en-US" sz="1400" b="1">
                <a:solidFill>
                  <a:schemeClr val="bg1"/>
                </a:solidFill>
              </a:rPr>
              <a:t> Electrical Installations (Buildings and Structures)</a:t>
            </a:r>
            <a:endParaRPr lang="en-US" altLang="en-US" sz="1400">
              <a:solidFill>
                <a:schemeClr val="bg1"/>
              </a:solidFill>
            </a:endParaRPr>
          </a:p>
        </p:txBody>
      </p:sp>
      <p:sp>
        <p:nvSpPr>
          <p:cNvPr id="1030" name="Text Box 10"/>
          <p:cNvSpPr txBox="1">
            <a:spLocks noChangeArrowheads="1"/>
          </p:cNvSpPr>
          <p:nvPr userDrawn="1"/>
        </p:nvSpPr>
        <p:spPr bwMode="white">
          <a:xfrm>
            <a:off x="0" y="6324600"/>
            <a:ext cx="9144000" cy="381000"/>
          </a:xfrm>
          <a:prstGeom prst="rect">
            <a:avLst/>
          </a:prstGeom>
          <a:solidFill>
            <a:srgbClr val="D9D9D9"/>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smtClean="0">
                <a:solidFill>
                  <a:srgbClr val="D81E05"/>
                </a:solidFill>
                <a:cs typeface="Arial" charset="0"/>
              </a:rPr>
              <a:t> </a:t>
            </a:r>
          </a:p>
        </p:txBody>
      </p:sp>
      <p:sp>
        <p:nvSpPr>
          <p:cNvPr id="1031" name="Text Box 10"/>
          <p:cNvSpPr txBox="1">
            <a:spLocks noChangeArrowheads="1"/>
          </p:cNvSpPr>
          <p:nvPr userDrawn="1"/>
        </p:nvSpPr>
        <p:spPr bwMode="white">
          <a:xfrm>
            <a:off x="0" y="6705600"/>
            <a:ext cx="9144000" cy="152400"/>
          </a:xfrm>
          <a:prstGeom prst="rect">
            <a:avLst/>
          </a:prstGeom>
          <a:solidFill>
            <a:srgbClr val="E30613"/>
          </a:solidFill>
          <a:ln>
            <a:noFill/>
          </a:ln>
          <a:extLst/>
        </p:spPr>
        <p:txBody>
          <a:bodyPr wrap="none"/>
          <a:lstStyle>
            <a:lvl1pPr eaLnBrk="0" hangingPunct="0">
              <a:defRPr sz="2000">
                <a:solidFill>
                  <a:schemeClr val="tx1"/>
                </a:solidFill>
                <a:latin typeface="Arial" charset="0"/>
                <a:ea typeface="ＭＳ Ｐゴシック" charset="-128"/>
              </a:defRPr>
            </a:lvl1pPr>
            <a:lvl2pPr marL="742950" indent="-285750" eaLnBrk="0" hangingPunct="0">
              <a:defRPr sz="2000">
                <a:solidFill>
                  <a:schemeClr val="tx1"/>
                </a:solidFill>
                <a:latin typeface="Arial" charset="0"/>
                <a:ea typeface="ＭＳ Ｐゴシック" charset="-128"/>
              </a:defRPr>
            </a:lvl2pPr>
            <a:lvl3pPr marL="1143000" indent="-228600" eaLnBrk="0" hangingPunct="0">
              <a:defRPr sz="2000">
                <a:solidFill>
                  <a:schemeClr val="tx1"/>
                </a:solidFill>
                <a:latin typeface="Arial" charset="0"/>
                <a:ea typeface="ＭＳ Ｐゴシック" charset="-128"/>
              </a:defRPr>
            </a:lvl3pPr>
            <a:lvl4pPr marL="1600200" indent="-228600" eaLnBrk="0" hangingPunct="0">
              <a:defRPr sz="2000">
                <a:solidFill>
                  <a:schemeClr val="tx1"/>
                </a:solidFill>
                <a:latin typeface="Arial" charset="0"/>
                <a:ea typeface="ＭＳ Ｐゴシック" charset="-128"/>
              </a:defRPr>
            </a:lvl4pPr>
            <a:lvl5pPr marL="2057400" indent="-228600" eaLnBrk="0" hangingPunct="0">
              <a:defRPr sz="2000">
                <a:solidFill>
                  <a:schemeClr val="tx1"/>
                </a:solidFill>
                <a:latin typeface="Arial" charset="0"/>
                <a:ea typeface="ＭＳ Ｐゴシック" charset="-128"/>
              </a:defRPr>
            </a:lvl5pPr>
            <a:lvl6pPr marL="2514600" indent="-228600" eaLnBrk="0" fontAlgn="base" hangingPunct="0">
              <a:spcBef>
                <a:spcPct val="0"/>
              </a:spcBef>
              <a:spcAft>
                <a:spcPct val="0"/>
              </a:spcAft>
              <a:defRPr sz="2000">
                <a:solidFill>
                  <a:schemeClr val="tx1"/>
                </a:solidFill>
                <a:latin typeface="Arial" charset="0"/>
                <a:ea typeface="ＭＳ Ｐゴシック" charset="-128"/>
              </a:defRPr>
            </a:lvl6pPr>
            <a:lvl7pPr marL="2971800" indent="-228600" eaLnBrk="0" fontAlgn="base" hangingPunct="0">
              <a:spcBef>
                <a:spcPct val="0"/>
              </a:spcBef>
              <a:spcAft>
                <a:spcPct val="0"/>
              </a:spcAft>
              <a:defRPr sz="2000">
                <a:solidFill>
                  <a:schemeClr val="tx1"/>
                </a:solidFill>
                <a:latin typeface="Arial" charset="0"/>
                <a:ea typeface="ＭＳ Ｐゴシック" charset="-128"/>
              </a:defRPr>
            </a:lvl7pPr>
            <a:lvl8pPr marL="3429000" indent="-228600" eaLnBrk="0" fontAlgn="base" hangingPunct="0">
              <a:spcBef>
                <a:spcPct val="0"/>
              </a:spcBef>
              <a:spcAft>
                <a:spcPct val="0"/>
              </a:spcAft>
              <a:defRPr sz="2000">
                <a:solidFill>
                  <a:schemeClr val="tx1"/>
                </a:solidFill>
                <a:latin typeface="Arial" charset="0"/>
                <a:ea typeface="ＭＳ Ｐゴシック" charset="-128"/>
              </a:defRPr>
            </a:lvl8pPr>
            <a:lvl9pPr marL="3886200" indent="-228600" eaLnBrk="0" fontAlgn="base" hangingPunct="0">
              <a:spcBef>
                <a:spcPct val="0"/>
              </a:spcBef>
              <a:spcAft>
                <a:spcPct val="0"/>
              </a:spcAft>
              <a:defRPr sz="2000">
                <a:solidFill>
                  <a:schemeClr val="tx1"/>
                </a:solidFill>
                <a:latin typeface="Arial" charset="0"/>
                <a:ea typeface="ＭＳ Ｐゴシック" charset="-128"/>
              </a:defRPr>
            </a:lvl9pPr>
          </a:lstStyle>
          <a:p>
            <a:pPr eaLnBrk="1" hangingPunct="1">
              <a:defRPr/>
            </a:pPr>
            <a:r>
              <a:rPr lang="en-GB" sz="1800" smtClean="0">
                <a:solidFill>
                  <a:srgbClr val="D81E05"/>
                </a:solidFill>
                <a:cs typeface="Arial" charset="0"/>
              </a:rPr>
              <a:t> </a:t>
            </a:r>
          </a:p>
        </p:txBody>
      </p:sp>
      <p:sp>
        <p:nvSpPr>
          <p:cNvPr id="2" name="Text Box 11"/>
          <p:cNvSpPr txBox="1">
            <a:spLocks noChangeArrowheads="1"/>
          </p:cNvSpPr>
          <p:nvPr userDrawn="1"/>
        </p:nvSpPr>
        <p:spPr bwMode="auto">
          <a:xfrm>
            <a:off x="457200" y="6400800"/>
            <a:ext cx="64770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eaLnBrk="1" hangingPunct="1">
              <a:spcBef>
                <a:spcPts val="600"/>
              </a:spcBef>
            </a:pPr>
            <a:r>
              <a:rPr lang="en-US" altLang="en-US" sz="1100" dirty="0"/>
              <a:t>© </a:t>
            </a:r>
            <a:r>
              <a:rPr lang="en-US" altLang="en-US" sz="1100" dirty="0" smtClean="0"/>
              <a:t>2015 </a:t>
            </a:r>
            <a:r>
              <a:rPr lang="en-US" altLang="en-US" sz="1100" dirty="0"/>
              <a:t>City and Guilds of London Institute. All rights reserved</a:t>
            </a:r>
            <a:r>
              <a:rPr lang="en-US" altLang="en-US" sz="900" dirty="0"/>
              <a:t>.</a:t>
            </a:r>
            <a:r>
              <a:rPr lang="en-US" altLang="en-US" sz="1100" dirty="0">
                <a:cs typeface="Arial" panose="020B0604020202020204" pitchFamily="34" charset="0"/>
              </a:rPr>
              <a:t/>
            </a:r>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endParaRPr lang="en-US" altLang="en-US" sz="1200" dirty="0">
              <a:latin typeface="Times New Roman" panose="02020603050405020304" pitchFamily="18" charset="0"/>
            </a:endParaRPr>
          </a:p>
          <a:p>
            <a:pPr eaLnBrk="1" hangingPunct="1"/>
            <a:endParaRPr lang="en-US" altLang="en-US" sz="1200" dirty="0">
              <a:latin typeface="Times New Roman" panose="02020603050405020304" pitchFamily="18" charset="0"/>
            </a:endParaRPr>
          </a:p>
        </p:txBody>
      </p:sp>
      <p:sp>
        <p:nvSpPr>
          <p:cNvPr id="1032" name="Text Box 11"/>
          <p:cNvSpPr txBox="1">
            <a:spLocks noChangeArrowheads="1"/>
          </p:cNvSpPr>
          <p:nvPr userDrawn="1"/>
        </p:nvSpPr>
        <p:spPr bwMode="auto">
          <a:xfrm>
            <a:off x="7239000" y="6400800"/>
            <a:ext cx="1447800" cy="228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000">
                <a:solidFill>
                  <a:schemeClr val="tx1"/>
                </a:solidFill>
                <a:latin typeface="Arial" panose="020B0604020202020204" pitchFamily="34" charset="0"/>
                <a:ea typeface="MS PGothic" panose="020B0600070205080204" pitchFamily="34" charset="-128"/>
              </a:defRPr>
            </a:lvl1pPr>
            <a:lvl2pPr marL="742950" indent="-285750" eaLnBrk="0" hangingPunct="0">
              <a:defRPr sz="2000">
                <a:solidFill>
                  <a:schemeClr val="tx1"/>
                </a:solidFill>
                <a:latin typeface="Arial" panose="020B0604020202020204" pitchFamily="34" charset="0"/>
                <a:ea typeface="MS PGothic" panose="020B0600070205080204" pitchFamily="34" charset="-128"/>
              </a:defRPr>
            </a:lvl2pPr>
            <a:lvl3pPr marL="1143000" indent="-228600" eaLnBrk="0" hangingPunct="0">
              <a:defRPr sz="2000">
                <a:solidFill>
                  <a:schemeClr val="tx1"/>
                </a:solidFill>
                <a:latin typeface="Arial" panose="020B0604020202020204" pitchFamily="34" charset="0"/>
                <a:ea typeface="MS PGothic" panose="020B0600070205080204" pitchFamily="34" charset="-128"/>
              </a:defRPr>
            </a:lvl3pPr>
            <a:lvl4pPr marL="1600200" indent="-228600" eaLnBrk="0" hangingPunct="0">
              <a:defRPr sz="2000">
                <a:solidFill>
                  <a:schemeClr val="tx1"/>
                </a:solidFill>
                <a:latin typeface="Arial" panose="020B0604020202020204" pitchFamily="34" charset="0"/>
                <a:ea typeface="MS PGothic" panose="020B0600070205080204" pitchFamily="34" charset="-128"/>
              </a:defRPr>
            </a:lvl4pPr>
            <a:lvl5pPr marL="2057400" indent="-228600" eaLnBrk="0" hangingPunct="0">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MS PGothic" panose="020B0600070205080204" pitchFamily="34" charset="-128"/>
              </a:defRPr>
            </a:lvl9pPr>
          </a:lstStyle>
          <a:p>
            <a:pPr algn="r" eaLnBrk="1" hangingPunct="1">
              <a:spcBef>
                <a:spcPts val="600"/>
              </a:spcBef>
            </a:pPr>
            <a:fld id="{F93E9372-42CE-40FA-8A29-079CB2F64D84}" type="slidenum">
              <a:rPr lang="en-US" altLang="en-US" sz="1100">
                <a:cs typeface="Arial" panose="020B0604020202020204" pitchFamily="34" charset="0"/>
              </a:rPr>
              <a:pPr algn="r" eaLnBrk="1" hangingPunct="1">
                <a:spcBef>
                  <a:spcPts val="600"/>
                </a:spcBef>
              </a:pPr>
              <a:t>‹#›</a:t>
            </a:fld>
            <a:r>
              <a:rPr lang="en-US" altLang="en-US" sz="1100" dirty="0">
                <a:cs typeface="Arial" panose="020B0604020202020204" pitchFamily="34" charset="0"/>
              </a:rPr>
              <a:t> of </a:t>
            </a:r>
            <a:r>
              <a:rPr lang="en-US" altLang="en-US" sz="1100" dirty="0" smtClean="0">
                <a:cs typeface="Arial" panose="020B0604020202020204" pitchFamily="34" charset="0"/>
              </a:rPr>
              <a:t>18</a:t>
            </a:r>
            <a:endParaRPr lang="en-US" altLang="en-US" sz="1100" dirty="0">
              <a:cs typeface="Arial" panose="020B0604020202020204" pitchFamily="34" charset="0"/>
            </a:endParaRPr>
          </a:p>
          <a:p>
            <a:pPr eaLnBrk="1" hangingPunct="1"/>
            <a:r>
              <a:rPr lang="en-US" altLang="en-US" sz="1100" dirty="0">
                <a:cs typeface="Arial" panose="020B0604020202020204" pitchFamily="34" charset="0"/>
              </a:rPr>
              <a:t/>
            </a:r>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r>
              <a:rPr lang="en-US" altLang="en-US" sz="1100" dirty="0">
                <a:cs typeface="Arial" panose="020B0604020202020204" pitchFamily="34" charset="0"/>
              </a:rPr>
              <a:t/>
            </a:r>
            <a:br>
              <a:rPr lang="en-US" altLang="en-US" sz="1100" dirty="0">
                <a:cs typeface="Arial" panose="020B0604020202020204" pitchFamily="34" charset="0"/>
              </a:rPr>
            </a:br>
            <a:endParaRPr lang="en-US" altLang="en-US" sz="1100" dirty="0">
              <a:cs typeface="Arial" panose="020B0604020202020204" pitchFamily="34" charset="0"/>
            </a:endParaRPr>
          </a:p>
          <a:p>
            <a:pPr eaLnBrk="1" hangingPunct="1"/>
            <a:endParaRPr lang="en-US" altLang="en-US" sz="1200" dirty="0">
              <a:latin typeface="Times New Roman" panose="02020603050405020304" pitchFamily="18" charset="0"/>
            </a:endParaRPr>
          </a:p>
          <a:p>
            <a:pPr eaLnBrk="1" hangingPunct="1"/>
            <a:endParaRPr lang="en-US" altLang="en-US" sz="1200" dirty="0">
              <a:latin typeface="Times New Roman" panose="02020603050405020304" pitchFamily="18" charset="0"/>
            </a:endParaRPr>
          </a:p>
        </p:txBody>
      </p:sp>
      <p:sp>
        <p:nvSpPr>
          <p:cNvPr id="1033" name="Title Placeholder 10"/>
          <p:cNvSpPr>
            <a:spLocks noGrp="1"/>
          </p:cNvSpPr>
          <p:nvPr>
            <p:ph type="title"/>
          </p:nvPr>
        </p:nvSpPr>
        <p:spPr bwMode="auto">
          <a:xfrm>
            <a:off x="457200" y="838200"/>
            <a:ext cx="82184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Click to edit Master title style</a:t>
            </a:r>
            <a:endParaRPr lang="en-US" altLang="en-US" smtClean="0"/>
          </a:p>
        </p:txBody>
      </p:sp>
      <p:sp>
        <p:nvSpPr>
          <p:cNvPr id="1034" name="Text Placeholder 13"/>
          <p:cNvSpPr>
            <a:spLocks noGrp="1"/>
          </p:cNvSpPr>
          <p:nvPr>
            <p:ph type="body" idx="1"/>
          </p:nvPr>
        </p:nvSpPr>
        <p:spPr bwMode="auto">
          <a:xfrm>
            <a:off x="457200" y="1371600"/>
            <a:ext cx="8229600" cy="475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dirty="0" smtClean="0"/>
              <a:t>Click to edit Master text styles</a:t>
            </a:r>
          </a:p>
          <a:p>
            <a:pPr lvl="1"/>
            <a:r>
              <a:rPr lang="en-GB" altLang="en-US" dirty="0" smtClean="0"/>
              <a:t>Second level</a:t>
            </a:r>
          </a:p>
          <a:p>
            <a:pPr lvl="2"/>
            <a:r>
              <a:rPr lang="en-GB" altLang="en-US" dirty="0" smtClean="0"/>
              <a:t>Third level</a:t>
            </a:r>
          </a:p>
          <a:p>
            <a:pPr lvl="3"/>
            <a:r>
              <a:rPr lang="en-GB" altLang="en-US" dirty="0" smtClean="0"/>
              <a:t>Fourth level</a:t>
            </a:r>
          </a:p>
          <a:p>
            <a:pPr lvl="4"/>
            <a:r>
              <a:rPr lang="en-GB" altLang="en-US" dirty="0" smtClean="0"/>
              <a:t>Fifth level</a:t>
            </a:r>
          </a:p>
          <a:p>
            <a:pPr lvl="4"/>
            <a:endParaRPr lang="en-GB" altLang="en-US" dirty="0" smtClean="0"/>
          </a:p>
        </p:txBody>
      </p:sp>
      <p:pic>
        <p:nvPicPr>
          <p:cNvPr id="1035" name="Picture 1"/>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372225" y="147638"/>
            <a:ext cx="2436813" cy="63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Lst>
  <p:timing>
    <p:tnLst>
      <p:par>
        <p:cTn id="1" dur="indefinite" restart="never" nodeType="tmRoot"/>
      </p:par>
    </p:tnLst>
  </p:timing>
  <p:hf hdr="0" ftr="0" dt="0"/>
  <p:txStyles>
    <p:titleStyle>
      <a:lvl1pPr algn="l" rtl="0" eaLnBrk="0" fontAlgn="base" hangingPunct="0">
        <a:spcBef>
          <a:spcPct val="0"/>
        </a:spcBef>
        <a:spcAft>
          <a:spcPct val="0"/>
        </a:spcAft>
        <a:defRPr sz="2000" b="1">
          <a:solidFill>
            <a:srgbClr val="E30613"/>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2pPr>
      <a:lvl3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3pPr>
      <a:lvl4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4pPr>
      <a:lvl5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lnSpc>
          <a:spcPts val="2400"/>
        </a:lnSpc>
        <a:spcBef>
          <a:spcPts val="1000"/>
        </a:spcBef>
        <a:spcAft>
          <a:spcPts val="1000"/>
        </a:spcAft>
        <a:defRPr lang="en-GB" sz="2000" dirty="0">
          <a:solidFill>
            <a:schemeClr val="tx1"/>
          </a:solidFill>
          <a:latin typeface="+mn-lt"/>
          <a:ea typeface="MS PGothic" panose="020B0600070205080204" pitchFamily="34" charset="-128"/>
          <a:cs typeface="ＭＳ Ｐゴシック" charset="-128"/>
        </a:defRPr>
      </a:lvl1pPr>
      <a:lvl2pPr marL="215900" indent="-215900" algn="l" rtl="0" eaLnBrk="0" fontAlgn="base" hangingPunct="0">
        <a:lnSpc>
          <a:spcPts val="2400"/>
        </a:lnSpc>
        <a:spcBef>
          <a:spcPts val="500"/>
        </a:spcBef>
        <a:spcAft>
          <a:spcPts val="500"/>
        </a:spcAft>
        <a:buClr>
          <a:srgbClr val="E30613"/>
        </a:buClr>
        <a:buFont typeface="Arial" panose="020B0604020202020204" pitchFamily="34" charset="0"/>
        <a:buChar char="•"/>
        <a:defRPr lang="en-GB" sz="2000" dirty="0">
          <a:solidFill>
            <a:schemeClr val="tx1"/>
          </a:solidFill>
          <a:latin typeface="+mn-lt"/>
          <a:ea typeface="MS PGothic" panose="020B0600070205080204" pitchFamily="34" charset="-128"/>
          <a:cs typeface="+mn-cs"/>
        </a:defRPr>
      </a:lvl2pPr>
      <a:lvl3pPr marL="1143000" indent="-228600" algn="l" rtl="0" eaLnBrk="0" fontAlgn="base" hangingPunct="0">
        <a:lnSpc>
          <a:spcPts val="2000"/>
        </a:lnSpc>
        <a:spcBef>
          <a:spcPts val="500"/>
        </a:spcBef>
        <a:spcAft>
          <a:spcPts val="500"/>
        </a:spcAft>
        <a:buFont typeface="Lucida Grande" pitchFamily="-84" charset="0"/>
        <a:defRPr lang="en-GB" sz="1600" dirty="0">
          <a:solidFill>
            <a:schemeClr val="tx1"/>
          </a:solidFill>
          <a:latin typeface="+mn-lt"/>
          <a:ea typeface="MS PGothic" panose="020B0600070205080204" pitchFamily="34" charset="-128"/>
          <a:cs typeface="+mn-cs"/>
        </a:defRPr>
      </a:lvl3pPr>
      <a:lvl4pPr marL="215900" indent="-215900" algn="l" rtl="0" eaLnBrk="0" fontAlgn="base" hangingPunct="0">
        <a:lnSpc>
          <a:spcPts val="2000"/>
        </a:lnSpc>
        <a:spcBef>
          <a:spcPts val="500"/>
        </a:spcBef>
        <a:spcAft>
          <a:spcPts val="500"/>
        </a:spcAft>
        <a:buClr>
          <a:srgbClr val="E30613"/>
        </a:buClr>
        <a:buFont typeface="Arial" panose="020B0604020202020204" pitchFamily="34" charset="0"/>
        <a:buChar char="•"/>
        <a:defRPr lang="en-GB" sz="1600" dirty="0">
          <a:solidFill>
            <a:schemeClr val="tx1"/>
          </a:solidFill>
          <a:latin typeface="+mn-lt"/>
          <a:ea typeface="MS PGothic" panose="020B0600070205080204" pitchFamily="34" charset="-128"/>
          <a:cs typeface="ＭＳ Ｐゴシック" charset="-128"/>
        </a:defRPr>
      </a:lvl4pPr>
      <a:lvl5pPr marL="431800" indent="-215900" algn="l" rtl="0" eaLnBrk="0" fontAlgn="base" hangingPunct="0">
        <a:lnSpc>
          <a:spcPts val="2000"/>
        </a:lnSpc>
        <a:spcBef>
          <a:spcPct val="0"/>
        </a:spcBef>
        <a:spcAft>
          <a:spcPts val="500"/>
        </a:spcAft>
        <a:buFont typeface="Arial" panose="020B0604020202020204" pitchFamily="34" charset="0"/>
        <a:buChar char="–"/>
        <a:defRPr lang="en-US" sz="1600" dirty="0">
          <a:solidFill>
            <a:schemeClr val="tx1"/>
          </a:solidFill>
          <a:latin typeface="+mn-lt"/>
          <a:ea typeface="MS PGothic" panose="020B0600070205080204" pitchFamily="34" charset="-128"/>
          <a:cs typeface="ＭＳ Ｐゴシック" charset="-128"/>
        </a:defRPr>
      </a:lvl5pPr>
      <a:lvl6pPr marL="457200" indent="-457200" algn="l" defTabSz="914400" rtl="0" fontAlgn="base">
        <a:spcBef>
          <a:spcPct val="20000"/>
        </a:spcBef>
        <a:spcAft>
          <a:spcPct val="0"/>
        </a:spcAft>
        <a:buChar char="»"/>
        <a:defRPr lang="en-GB" sz="1600" kern="0" baseline="0" dirty="0" smtClean="0">
          <a:solidFill>
            <a:schemeClr val="tx1"/>
          </a:solidFill>
          <a:latin typeface="+mn-lt"/>
          <a:ea typeface="ＭＳ Ｐゴシック" charset="-128"/>
          <a:cs typeface="ＭＳ Ｐゴシック" charset="-128"/>
        </a:defRPr>
      </a:lvl6pPr>
      <a:lvl7pPr marL="2971800" indent="-228600" algn="l" defTabSz="914400" rtl="0" fontAlgn="base">
        <a:spcBef>
          <a:spcPct val="20000"/>
        </a:spcBef>
        <a:spcAft>
          <a:spcPct val="0"/>
        </a:spcAft>
        <a:buClr>
          <a:srgbClr val="E30613"/>
        </a:buClr>
        <a:buChar char="»"/>
        <a:defRPr lang="en-GB" sz="1600" kern="0" baseline="0" dirty="0" smtClean="0">
          <a:solidFill>
            <a:schemeClr val="tx1"/>
          </a:solidFill>
          <a:latin typeface="+mn-lt"/>
          <a:ea typeface="ＭＳ Ｐゴシック" charset="-128"/>
          <a:cs typeface="ＭＳ Ｐゴシック" charset="-128"/>
        </a:defRPr>
      </a:lvl7pPr>
      <a:lvl8pPr marL="3429000" indent="-228600" algn="l" defTabSz="914400" rtl="0" fontAlgn="base">
        <a:spcBef>
          <a:spcPct val="20000"/>
        </a:spcBef>
        <a:spcAft>
          <a:spcPct val="0"/>
        </a:spcAft>
        <a:buChar char="»"/>
        <a:defRPr lang="en-GB" sz="1600" kern="0" dirty="0" smtClean="0">
          <a:solidFill>
            <a:schemeClr val="tx1"/>
          </a:solidFill>
          <a:latin typeface="+mn-lt"/>
          <a:ea typeface="ＭＳ Ｐゴシック" charset="-128"/>
          <a:cs typeface="ＭＳ Ｐゴシック" charset="-128"/>
        </a:defRPr>
      </a:lvl8pPr>
      <a:lvl9pPr marL="3886200" indent="-228600" algn="l" defTabSz="914400" rtl="0" fontAlgn="base">
        <a:spcBef>
          <a:spcPct val="20000"/>
        </a:spcBef>
        <a:spcAft>
          <a:spcPct val="0"/>
        </a:spcAft>
        <a:buChar char="»"/>
        <a:defRPr lang="en-GB" sz="1000" kern="0" baseline="0" dirty="0" smtClean="0">
          <a:solidFill>
            <a:schemeClr val="tx1"/>
          </a:solidFill>
          <a:latin typeface="+mn-lt"/>
          <a:ea typeface="ＭＳ Ｐゴシック" charset="-128"/>
          <a:cs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p:cNvSpPr txBox="1">
            <a:spLocks noChangeArrowheads="1"/>
          </p:cNvSpPr>
          <p:nvPr/>
        </p:nvSpPr>
        <p:spPr bwMode="auto">
          <a:xfrm>
            <a:off x="457200" y="1371600"/>
            <a:ext cx="82296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2000" b="1">
                <a:solidFill>
                  <a:srgbClr val="E30613"/>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2pPr>
            <a:lvl3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3pPr>
            <a:lvl4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4pPr>
            <a:lvl5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marL="342900" indent="-342900" eaLnBrk="1" hangingPunct="1">
              <a:lnSpc>
                <a:spcPts val="2400"/>
              </a:lnSpc>
              <a:spcBef>
                <a:spcPts val="1000"/>
              </a:spcBef>
              <a:spcAft>
                <a:spcPts val="1000"/>
              </a:spcAft>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n-GB" kern="0" smtClean="0">
              <a:ea typeface="+mj-ea"/>
              <a:cs typeface="+mj-cs"/>
            </a:endParaRPr>
          </a:p>
          <a:p>
            <a:pPr marL="342900" indent="-342900" eaLnBrk="1" hangingPunct="1">
              <a:lnSpc>
                <a:spcPts val="2400"/>
              </a:lnSpc>
              <a:spcBef>
                <a:spcPts val="1000"/>
              </a:spcBef>
              <a:spcAft>
                <a:spcPts val="1000"/>
              </a:spcAft>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endParaRPr lang="en-GB" kern="0" smtClean="0">
              <a:ea typeface="+mj-ea"/>
              <a:cs typeface="+mj-cs"/>
            </a:endParaRPr>
          </a:p>
          <a:p>
            <a:pPr marL="342900" indent="-342900" algn="ctr" eaLnBrk="1" hangingPunct="1">
              <a:spcBef>
                <a:spcPts val="1000"/>
              </a:spcBef>
              <a:spcAft>
                <a:spcPts val="1000"/>
              </a:spcAft>
              <a:buFont typeface="Times New Roman" pitchFamily="16"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sz="6600" kern="0" smtClean="0">
                <a:solidFill>
                  <a:srgbClr val="FFFFFF"/>
                </a:solidFill>
                <a:ea typeface="+mj-ea"/>
                <a:cs typeface="+mj-cs"/>
              </a:rPr>
              <a:t>PowerPoint presentation</a:t>
            </a:r>
            <a:endParaRPr lang="en-GB" sz="6600" kern="0" dirty="0" smtClean="0">
              <a:solidFill>
                <a:srgbClr val="FFFFFF"/>
              </a:solidFill>
              <a:ea typeface="+mj-ea"/>
              <a:cs typeface="+mj-cs"/>
            </a:endParaRPr>
          </a:p>
        </p:txBody>
      </p:sp>
      <p:sp>
        <p:nvSpPr>
          <p:cNvPr id="9" name="Rectangle 2"/>
          <p:cNvSpPr>
            <a:spLocks noChangeArrowheads="1"/>
          </p:cNvSpPr>
          <p:nvPr/>
        </p:nvSpPr>
        <p:spPr bwMode="auto">
          <a:xfrm>
            <a:off x="533400" y="2057400"/>
            <a:ext cx="8077200" cy="1295400"/>
          </a:xfrm>
          <a:prstGeom prst="rect">
            <a:avLst/>
          </a:prstGeom>
          <a:solidFill>
            <a:srgbClr val="E30613"/>
          </a:solidFill>
          <a:ln>
            <a:noFill/>
          </a:ln>
          <a:effectLst/>
          <a:extLs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p>
            <a:pPr hangingPunct="1">
              <a:lnSpc>
                <a:spcPct val="100000"/>
              </a:lnSpc>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dirty="0">
                <a:solidFill>
                  <a:srgbClr val="D81E05"/>
                </a:solidFill>
                <a:latin typeface="Arial" charset="0"/>
                <a:ea typeface="ＭＳ Ｐゴシック" charset="0"/>
                <a:cs typeface="Arial" charset="0"/>
              </a:rPr>
              <a:t> </a:t>
            </a:r>
          </a:p>
        </p:txBody>
      </p:sp>
      <p:sp>
        <p:nvSpPr>
          <p:cNvPr id="10" name="Rectangle 3"/>
          <p:cNvSpPr>
            <a:spLocks noChangeArrowheads="1"/>
          </p:cNvSpPr>
          <p:nvPr/>
        </p:nvSpPr>
        <p:spPr bwMode="auto">
          <a:xfrm>
            <a:off x="533400" y="3352800"/>
            <a:ext cx="8077200" cy="228600"/>
          </a:xfrm>
          <a:prstGeom prst="rect">
            <a:avLst/>
          </a:prstGeom>
          <a:solidFill>
            <a:srgbClr val="D9D9D9"/>
          </a:solidFill>
          <a:ln>
            <a:noFill/>
          </a:ln>
          <a:effectLst/>
          <a:extLs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5000" rIns="90000" bIns="45000"/>
          <a:lstStyle/>
          <a:p>
            <a:pPr hangingPunct="1">
              <a:lnSpc>
                <a:spcPct val="100000"/>
              </a:lnSpc>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en-GB" dirty="0">
                <a:solidFill>
                  <a:srgbClr val="D81E05"/>
                </a:solidFill>
                <a:latin typeface="Arial" charset="0"/>
                <a:ea typeface="ＭＳ Ｐゴシック" charset="0"/>
                <a:cs typeface="Arial" charset="0"/>
              </a:rPr>
              <a:t> </a:t>
            </a:r>
          </a:p>
        </p:txBody>
      </p:sp>
      <p:sp>
        <p:nvSpPr>
          <p:cNvPr id="11" name="Rectangle 4"/>
          <p:cNvSpPr txBox="1">
            <a:spLocks noChangeArrowheads="1"/>
          </p:cNvSpPr>
          <p:nvPr/>
        </p:nvSpPr>
        <p:spPr bwMode="auto">
          <a:xfrm>
            <a:off x="0" y="3581400"/>
            <a:ext cx="914400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540000" tIns="45720" rIns="540000" bIns="45720" numCol="1" anchor="t" anchorCtr="0" compatLnSpc="1">
            <a:prstTxWarp prst="textNoShape">
              <a:avLst/>
            </a:prstTxWarp>
          </a:bodyPr>
          <a:lstStyle>
            <a:lvl1pPr algn="l" rtl="0" eaLnBrk="0" fontAlgn="base" hangingPunct="0">
              <a:spcBef>
                <a:spcPct val="0"/>
              </a:spcBef>
              <a:spcAft>
                <a:spcPct val="0"/>
              </a:spcAft>
              <a:defRPr sz="2000" b="1">
                <a:solidFill>
                  <a:srgbClr val="E30613"/>
                </a:solidFill>
                <a:latin typeface="+mj-lt"/>
                <a:ea typeface="MS PGothic" panose="020B0600070205080204" pitchFamily="34" charset="-128"/>
                <a:cs typeface="ＭＳ Ｐゴシック" charset="-128"/>
              </a:defRPr>
            </a:lvl1pPr>
            <a:lvl2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2pPr>
            <a:lvl3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3pPr>
            <a:lvl4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4pPr>
            <a:lvl5pPr algn="l" rtl="0" eaLnBrk="0" fontAlgn="base" hangingPunct="0">
              <a:spcBef>
                <a:spcPct val="0"/>
              </a:spcBef>
              <a:spcAft>
                <a:spcPct val="0"/>
              </a:spcAft>
              <a:defRPr sz="2000" b="1">
                <a:solidFill>
                  <a:srgbClr val="E30613"/>
                </a:solidFill>
                <a:latin typeface="Arial" charset="0"/>
                <a:ea typeface="MS PGothic" panose="020B0600070205080204" pitchFamily="34" charset="-128"/>
                <a:cs typeface="ＭＳ Ｐゴシック" charset="-128"/>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a:lstStyle>
          <a:p>
            <a:pPr eaLnBrk="1" hangingPunct="1">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defRPr/>
            </a:pPr>
            <a:r>
              <a:rPr lang="en-GB" sz="2400" kern="0" dirty="0">
                <a:ea typeface="ＭＳ Ｐゴシック" charset="0"/>
              </a:rPr>
              <a:t>Requirements for operatives</a:t>
            </a:r>
          </a:p>
        </p:txBody>
      </p:sp>
      <p:sp>
        <p:nvSpPr>
          <p:cNvPr id="12" name="Rectangle 5"/>
          <p:cNvSpPr>
            <a:spLocks noChangeArrowheads="1"/>
          </p:cNvSpPr>
          <p:nvPr/>
        </p:nvSpPr>
        <p:spPr bwMode="auto">
          <a:xfrm>
            <a:off x="762000" y="2276475"/>
            <a:ext cx="7696200" cy="83026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360">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0000" tIns="45000" rIns="90000" bIns="45000">
            <a:spAutoFit/>
          </a:bodyPr>
          <a:lstStyle/>
          <a:p>
            <a:pPr hangingPunct="1">
              <a:lnSpc>
                <a:spcPct val="100000"/>
              </a:lnSpc>
              <a:buFont typeface="Times New Roman" charset="0"/>
              <a:buNone/>
              <a:tabLst>
                <a:tab pos="723900" algn="l"/>
                <a:tab pos="1447800" algn="l"/>
                <a:tab pos="2171700" algn="l"/>
                <a:tab pos="2895600" algn="l"/>
                <a:tab pos="3619500" algn="l"/>
                <a:tab pos="4343400" algn="l"/>
                <a:tab pos="5067300" algn="l"/>
                <a:tab pos="5791200" algn="l"/>
                <a:tab pos="6515100" algn="l"/>
                <a:tab pos="7239000" algn="l"/>
              </a:tabLst>
              <a:defRPr/>
            </a:pPr>
            <a:r>
              <a:rPr lang="en-GB" sz="2400" b="1" smtClean="0">
                <a:solidFill>
                  <a:srgbClr val="FFFFFF"/>
                </a:solidFill>
                <a:latin typeface="Arial" charset="0"/>
                <a:ea typeface="ＭＳ Ｐゴシック" charset="0"/>
                <a:cs typeface="ＭＳ Ｐゴシック" charset="0"/>
              </a:rPr>
              <a:t>Unit </a:t>
            </a:r>
            <a:r>
              <a:rPr lang="en-GB" sz="2400" b="1" dirty="0">
                <a:solidFill>
                  <a:srgbClr val="FFFFFF"/>
                </a:solidFill>
                <a:latin typeface="Arial" charset="0"/>
                <a:ea typeface="ＭＳ Ｐゴシック" charset="0"/>
                <a:cs typeface="ＭＳ Ｐゴシック" charset="0"/>
              </a:rPr>
              <a:t>308: Career awareness in building services engineering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14288" y="692150"/>
            <a:ext cx="91582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0" tIns="45000" rIns="360000" bIns="45000"/>
          <a:lstStyle>
            <a:lvl1pPr>
              <a:lnSpc>
                <a:spcPts val="24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1pPr>
            <a:lvl2pPr>
              <a:lnSpc>
                <a:spcPts val="2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2pPr>
            <a:lvl3pPr>
              <a:lnSpc>
                <a:spcPts val="2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3pPr>
            <a:lvl4pPr>
              <a:lnSpc>
                <a:spcPts val="2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4pPr>
            <a:lvl5pPr>
              <a:lnSpc>
                <a:spcPts val="2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9pPr>
          </a:lstStyle>
          <a:p>
            <a:pPr eaLnBrk="1">
              <a:lnSpc>
                <a:spcPct val="100000"/>
              </a:lnSpc>
              <a:spcAft>
                <a:spcPct val="0"/>
              </a:spcAft>
            </a:pPr>
            <a:r>
              <a:rPr lang="en-GB" altLang="en-US" sz="1800" b="1" dirty="0" smtClean="0">
                <a:solidFill>
                  <a:srgbClr val="E30613"/>
                </a:solidFill>
              </a:rPr>
              <a:t>Electrician</a:t>
            </a:r>
            <a:endParaRPr lang="en-GB" altLang="en-US" sz="1800" b="1" dirty="0">
              <a:solidFill>
                <a:srgbClr val="E30613"/>
              </a:solidFill>
            </a:endParaRPr>
          </a:p>
        </p:txBody>
      </p:sp>
      <p:sp>
        <p:nvSpPr>
          <p:cNvPr id="6" name="Text Box 2"/>
          <p:cNvSpPr txBox="1">
            <a:spLocks noChangeArrowheads="1"/>
          </p:cNvSpPr>
          <p:nvPr/>
        </p:nvSpPr>
        <p:spPr bwMode="auto">
          <a:xfrm>
            <a:off x="0" y="1074738"/>
            <a:ext cx="9144000" cy="4756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r>
              <a:rPr lang="en-GB" altLang="en-US" b="1" dirty="0">
                <a:solidFill>
                  <a:srgbClr val="000000"/>
                </a:solidFill>
              </a:rPr>
              <a:t>Qualifications and Training</a:t>
            </a:r>
            <a:r>
              <a:rPr lang="en-GB" altLang="en-US" dirty="0">
                <a:solidFill>
                  <a:srgbClr val="000000"/>
                </a:solidFill>
              </a:rPr>
              <a:t>: Must satisfy the following conditions:</a:t>
            </a:r>
          </a:p>
          <a:p>
            <a:r>
              <a:rPr lang="en-GB" altLang="en-US" dirty="0">
                <a:solidFill>
                  <a:srgbClr val="000000"/>
                </a:solidFill>
              </a:rPr>
              <a:t>NB: The requirements of this grade must be fully met but it is not a requirement to have been previously graded for an application to be successful.</a:t>
            </a:r>
          </a:p>
          <a:p>
            <a:pPr marL="354013" indent="-354013">
              <a:buFont typeface="Arial" panose="020B0604020202020204" pitchFamily="34" charset="0"/>
              <a:buAutoNum type="arabicPeriod"/>
            </a:pPr>
            <a:r>
              <a:rPr lang="en-GB" altLang="en-US" dirty="0">
                <a:solidFill>
                  <a:srgbClr val="000000"/>
                </a:solidFill>
              </a:rPr>
              <a:t>Must have been a registered apprentice or undergone some equivalent method of training and have had practical training in electrical installation work.</a:t>
            </a:r>
          </a:p>
          <a:p>
            <a:pPr marL="354013" indent="-354013">
              <a:buFont typeface="Arial" panose="020B0604020202020204" pitchFamily="34" charset="0"/>
              <a:buAutoNum type="arabicPeriod"/>
            </a:pPr>
            <a:r>
              <a:rPr lang="en-GB" altLang="en-US" dirty="0">
                <a:solidFill>
                  <a:srgbClr val="000000"/>
                </a:solidFill>
              </a:rPr>
              <a:t>Must have obtained a Level 3 NVQ in </a:t>
            </a:r>
            <a:r>
              <a:rPr lang="en-GB" altLang="en-US" dirty="0" err="1">
                <a:solidFill>
                  <a:srgbClr val="000000"/>
                </a:solidFill>
              </a:rPr>
              <a:t>Electrotechnical</a:t>
            </a:r>
            <a:r>
              <a:rPr lang="en-GB" altLang="en-US" dirty="0">
                <a:solidFill>
                  <a:srgbClr val="000000"/>
                </a:solidFill>
              </a:rPr>
              <a:t> Services (Electrical Installation – Buildings &amp; Structures) or the Level 3 NVQ Diploma in Installing </a:t>
            </a:r>
            <a:r>
              <a:rPr lang="en-GB" altLang="en-US" dirty="0" err="1">
                <a:solidFill>
                  <a:srgbClr val="000000"/>
                </a:solidFill>
              </a:rPr>
              <a:t>Electrotechnical</a:t>
            </a:r>
            <a:r>
              <a:rPr lang="en-GB" altLang="en-US" dirty="0">
                <a:solidFill>
                  <a:srgbClr val="000000"/>
                </a:solidFill>
              </a:rPr>
              <a:t> systems and equipment (buildings, structures and the environment) (or approved equivalent) (see Note 1).</a:t>
            </a:r>
          </a:p>
          <a:p>
            <a:pPr marL="354013" indent="-354013">
              <a:buFont typeface="Arial" panose="020B0604020202020204" pitchFamily="34" charset="0"/>
              <a:buAutoNum type="arabicPeriod"/>
            </a:pPr>
            <a:r>
              <a:rPr lang="en-GB" altLang="en-US" dirty="0">
                <a:solidFill>
                  <a:srgbClr val="000000"/>
                </a:solidFill>
              </a:rPr>
              <a:t>Must have obtained the Level 3 technical certificate relevant to the NVQ either as part of the NVQ Diploma or as a separate qualification (such as the City &amp; Guilds 2360 Electrical Installation Theory and Practice Part 2 or Level 3 Certificate in </a:t>
            </a:r>
            <a:r>
              <a:rPr lang="en-GB" altLang="en-US" dirty="0" err="1">
                <a:solidFill>
                  <a:srgbClr val="000000"/>
                </a:solidFill>
              </a:rPr>
              <a:t>Electrotechnical</a:t>
            </a:r>
            <a:r>
              <a:rPr lang="en-GB" altLang="en-US" dirty="0">
                <a:solidFill>
                  <a:srgbClr val="000000"/>
                </a:solidFill>
              </a:rPr>
              <a:t> Technology (or approved equivalent)).</a:t>
            </a:r>
          </a:p>
        </p:txBody>
      </p:sp>
    </p:spTree>
    <p:extLst>
      <p:ext uri="{BB962C8B-B14F-4D97-AF65-F5344CB8AC3E}">
        <p14:creationId xmlns:p14="http://schemas.microsoft.com/office/powerpoint/2010/main" val="246446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p:cTn id="19"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 calcmode="lin" valueType="num">
                                      <p:cBhvr>
                                        <p:cTn id="31" dur="500" decel="50000" fill="hold">
                                          <p:stCondLst>
                                            <p:cond delay="0"/>
                                          </p:stCondLst>
                                        </p:cTn>
                                        <p:tgtEl>
                                          <p:spTgt spid="6">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6">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6">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6">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6">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6">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6">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 calcmode="lin" valueType="num">
                                      <p:cBhvr>
                                        <p:cTn id="43" dur="500" decel="50000" fill="hold">
                                          <p:stCondLst>
                                            <p:cond delay="0"/>
                                          </p:stCondLst>
                                        </p:cTn>
                                        <p:tgtEl>
                                          <p:spTgt spid="6">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6">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anim calcmode="lin" valueType="num">
                                      <p:cBhvr>
                                        <p:cTn id="55" dur="500" decel="50000" fill="hold">
                                          <p:stCondLst>
                                            <p:cond delay="0"/>
                                          </p:stCondLst>
                                        </p:cTn>
                                        <p:tgtEl>
                                          <p:spTgt spid="6">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6">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6">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6">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6">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6">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6">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6">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anim calcmode="lin" valueType="num">
                                      <p:cBhvr>
                                        <p:cTn id="67" dur="500" decel="50000" fill="hold">
                                          <p:stCondLst>
                                            <p:cond delay="0"/>
                                          </p:stCondLst>
                                        </p:cTn>
                                        <p:tgtEl>
                                          <p:spTgt spid="6">
                                            <p:txEl>
                                              <p:pRg st="4" end="4"/>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6">
                                            <p:txEl>
                                              <p:pRg st="4" end="4"/>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6">
                                            <p:txEl>
                                              <p:pRg st="4" end="4"/>
                                            </p:txEl>
                                          </p:spTgt>
                                        </p:tgtEl>
                                        <p:attrNameLst>
                                          <p:attrName>ppt_w</p:attrName>
                                        </p:attrNameLst>
                                      </p:cBhvr>
                                      <p:tavLst>
                                        <p:tav tm="0">
                                          <p:val>
                                            <p:strVal val="#ppt_w*.05"/>
                                          </p:val>
                                        </p:tav>
                                        <p:tav tm="100000">
                                          <p:val>
                                            <p:strVal val="#ppt_w"/>
                                          </p:val>
                                        </p:tav>
                                      </p:tavLst>
                                    </p:anim>
                                    <p:anim calcmode="lin" valueType="num">
                                      <p:cBhvr>
                                        <p:cTn id="70" dur="1000" fill="hold"/>
                                        <p:tgtEl>
                                          <p:spTgt spid="6">
                                            <p:txEl>
                                              <p:pRg st="4" end="4"/>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6">
                                            <p:txEl>
                                              <p:pRg st="4" end="4"/>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6">
                                            <p:txEl>
                                              <p:pRg st="4" end="4"/>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6">
                                            <p:txEl>
                                              <p:pRg st="4" end="4"/>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14288" y="692150"/>
            <a:ext cx="91582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0" tIns="45000" rIns="360000" bIns="45000"/>
          <a:lstStyle>
            <a:lvl1pPr>
              <a:lnSpc>
                <a:spcPts val="24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1pPr>
            <a:lvl2pPr>
              <a:lnSpc>
                <a:spcPts val="2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2pPr>
            <a:lvl3pPr>
              <a:lnSpc>
                <a:spcPts val="2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3pPr>
            <a:lvl4pPr>
              <a:lnSpc>
                <a:spcPts val="2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4pPr>
            <a:lvl5pPr>
              <a:lnSpc>
                <a:spcPts val="2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9pPr>
          </a:lstStyle>
          <a:p>
            <a:pPr eaLnBrk="1">
              <a:lnSpc>
                <a:spcPct val="100000"/>
              </a:lnSpc>
              <a:spcAft>
                <a:spcPct val="0"/>
              </a:spcAft>
            </a:pPr>
            <a:r>
              <a:rPr lang="en-GB" altLang="en-US" sz="1800" b="1" dirty="0" smtClean="0">
                <a:solidFill>
                  <a:srgbClr val="E30613"/>
                </a:solidFill>
              </a:rPr>
              <a:t>Electrician</a:t>
            </a:r>
            <a:endParaRPr lang="en-GB" altLang="en-US" sz="1800" b="1" dirty="0">
              <a:solidFill>
                <a:srgbClr val="E30613"/>
              </a:solidFill>
            </a:endParaRPr>
          </a:p>
        </p:txBody>
      </p:sp>
      <p:sp>
        <p:nvSpPr>
          <p:cNvPr id="6" name="Text Box 2"/>
          <p:cNvSpPr txBox="1">
            <a:spLocks noChangeArrowheads="1"/>
          </p:cNvSpPr>
          <p:nvPr/>
        </p:nvSpPr>
        <p:spPr bwMode="auto">
          <a:xfrm>
            <a:off x="0" y="1074738"/>
            <a:ext cx="9144000" cy="4756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a:spcAft>
                <a:spcPts val="600"/>
              </a:spcAft>
            </a:pPr>
            <a:r>
              <a:rPr lang="en-GB" altLang="en-US" dirty="0">
                <a:solidFill>
                  <a:srgbClr val="000000"/>
                </a:solidFill>
              </a:rPr>
              <a:t>Note 1: If the applicant meets the other two criteria but has not achieved an NVQ Level 3 in electrical installation, then a </a:t>
            </a:r>
            <a:r>
              <a:rPr lang="en-GB" altLang="en-US" b="1" dirty="0">
                <a:solidFill>
                  <a:srgbClr val="000000"/>
                </a:solidFill>
              </a:rPr>
              <a:t>Provisional</a:t>
            </a:r>
            <a:r>
              <a:rPr lang="en-GB" altLang="en-US" dirty="0">
                <a:solidFill>
                  <a:srgbClr val="000000"/>
                </a:solidFill>
              </a:rPr>
              <a:t> grading may be awarded, if the following criteria are both satisfied:</a:t>
            </a:r>
          </a:p>
          <a:p>
            <a:pPr>
              <a:spcAft>
                <a:spcPts val="600"/>
              </a:spcAft>
            </a:pPr>
            <a:endParaRPr lang="en-GB" altLang="en-US" dirty="0">
              <a:solidFill>
                <a:srgbClr val="000000"/>
              </a:solidFill>
            </a:endParaRPr>
          </a:p>
          <a:p>
            <a:pPr marL="723900" indent="-723900">
              <a:spcAft>
                <a:spcPts val="600"/>
              </a:spcAft>
              <a:buFont typeface="Arial" panose="020B0604020202020204" pitchFamily="34" charset="0"/>
              <a:buAutoNum type="alphaLcParenR"/>
            </a:pPr>
            <a:r>
              <a:rPr lang="en-GB" altLang="en-US" dirty="0">
                <a:solidFill>
                  <a:srgbClr val="000000"/>
                </a:solidFill>
              </a:rPr>
              <a:t>Have obtained the Level 3 technical certificate relevant to the NVQ either as unit accreditation to the NVQ Diploma or as a separate qualification (such as the City &amp; Guilds 2360 Electrical Installation Theory and Practice Part 2 or Level 3 Certificate in </a:t>
            </a:r>
            <a:r>
              <a:rPr lang="en-GB" altLang="en-US" dirty="0" err="1">
                <a:solidFill>
                  <a:srgbClr val="000000"/>
                </a:solidFill>
              </a:rPr>
              <a:t>Electrotechnical</a:t>
            </a:r>
            <a:r>
              <a:rPr lang="en-GB" altLang="en-US" dirty="0">
                <a:solidFill>
                  <a:srgbClr val="000000"/>
                </a:solidFill>
              </a:rPr>
              <a:t> Technology (or approved equivalent)).</a:t>
            </a:r>
          </a:p>
          <a:p>
            <a:pPr marL="723900" indent="-723900">
              <a:spcAft>
                <a:spcPts val="600"/>
              </a:spcAft>
              <a:buFont typeface="Arial" panose="020B0604020202020204" pitchFamily="34" charset="0"/>
              <a:buAutoNum type="alphaLcParenR"/>
            </a:pPr>
            <a:r>
              <a:rPr lang="en-GB" altLang="en-US" dirty="0">
                <a:solidFill>
                  <a:srgbClr val="000000"/>
                </a:solidFill>
              </a:rPr>
              <a:t>Have obtained Achievement Measurement 2.</a:t>
            </a:r>
          </a:p>
        </p:txBody>
      </p:sp>
    </p:spTree>
    <p:extLst>
      <p:ext uri="{BB962C8B-B14F-4D97-AF65-F5344CB8AC3E}">
        <p14:creationId xmlns:p14="http://schemas.microsoft.com/office/powerpoint/2010/main" val="91086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p:cTn id="19" dur="500" decel="50000" fill="hold">
                                          <p:stCondLst>
                                            <p:cond delay="0"/>
                                          </p:stCondLst>
                                        </p:cTn>
                                        <p:tgtEl>
                                          <p:spTgt spid="6">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6">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p:cTn id="31" dur="500" decel="50000" fill="hold">
                                          <p:stCondLst>
                                            <p:cond delay="0"/>
                                          </p:stCondLst>
                                        </p:cTn>
                                        <p:tgtEl>
                                          <p:spTgt spid="6">
                                            <p:txEl>
                                              <p:pRg st="3" end="3"/>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6">
                                            <p:txEl>
                                              <p:pRg st="3" end="3"/>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6">
                                            <p:txEl>
                                              <p:pRg st="3" end="3"/>
                                            </p:txEl>
                                          </p:spTgt>
                                        </p:tgtEl>
                                        <p:attrNameLst>
                                          <p:attrName>ppt_w</p:attrName>
                                        </p:attrNameLst>
                                      </p:cBhvr>
                                      <p:tavLst>
                                        <p:tav tm="0">
                                          <p:val>
                                            <p:strVal val="#ppt_w*.05"/>
                                          </p:val>
                                        </p:tav>
                                        <p:tav tm="100000">
                                          <p:val>
                                            <p:strVal val="#ppt_w"/>
                                          </p:val>
                                        </p:tav>
                                      </p:tavLst>
                                    </p:anim>
                                    <p:anim calcmode="lin" valueType="num">
                                      <p:cBhvr>
                                        <p:cTn id="34" dur="1000" fill="hold"/>
                                        <p:tgtEl>
                                          <p:spTgt spid="6">
                                            <p:txEl>
                                              <p:pRg st="3" end="3"/>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6">
                                            <p:txEl>
                                              <p:pRg st="3" end="3"/>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6">
                                            <p:txEl>
                                              <p:pRg st="3" end="3"/>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6">
                                            <p:txEl>
                                              <p:pRg st="3" end="3"/>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14288" y="692150"/>
            <a:ext cx="91582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0" tIns="45000" rIns="360000" bIns="45000"/>
          <a:lstStyle>
            <a:lvl1pPr>
              <a:lnSpc>
                <a:spcPts val="24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1pPr>
            <a:lvl2pPr>
              <a:lnSpc>
                <a:spcPts val="2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2pPr>
            <a:lvl3pPr>
              <a:lnSpc>
                <a:spcPts val="2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3pPr>
            <a:lvl4pPr>
              <a:lnSpc>
                <a:spcPts val="2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4pPr>
            <a:lvl5pPr>
              <a:lnSpc>
                <a:spcPts val="2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9pPr>
          </a:lstStyle>
          <a:p>
            <a:pPr eaLnBrk="1">
              <a:lnSpc>
                <a:spcPct val="100000"/>
              </a:lnSpc>
              <a:spcAft>
                <a:spcPct val="0"/>
              </a:spcAft>
            </a:pPr>
            <a:r>
              <a:rPr lang="en-GB" altLang="en-US" sz="1800" b="1" dirty="0" smtClean="0">
                <a:solidFill>
                  <a:srgbClr val="E30613"/>
                </a:solidFill>
              </a:rPr>
              <a:t>Electrician</a:t>
            </a:r>
            <a:endParaRPr lang="en-GB" altLang="en-US" sz="1800" b="1" dirty="0">
              <a:solidFill>
                <a:srgbClr val="E30613"/>
              </a:solidFill>
            </a:endParaRPr>
          </a:p>
        </p:txBody>
      </p:sp>
      <p:sp>
        <p:nvSpPr>
          <p:cNvPr id="6" name="Text Box 2"/>
          <p:cNvSpPr txBox="1">
            <a:spLocks noChangeArrowheads="1"/>
          </p:cNvSpPr>
          <p:nvPr/>
        </p:nvSpPr>
        <p:spPr bwMode="auto">
          <a:xfrm>
            <a:off x="0" y="1074738"/>
            <a:ext cx="9144000" cy="4756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a:spcAft>
                <a:spcPts val="600"/>
              </a:spcAft>
            </a:pPr>
            <a:r>
              <a:rPr lang="en-GB" altLang="en-US" b="1" dirty="0">
                <a:solidFill>
                  <a:srgbClr val="000000"/>
                </a:solidFill>
              </a:rPr>
              <a:t>Duties</a:t>
            </a:r>
            <a:r>
              <a:rPr lang="en-GB" altLang="en-US" dirty="0">
                <a:solidFill>
                  <a:srgbClr val="000000"/>
                </a:solidFill>
              </a:rPr>
              <a:t>: </a:t>
            </a:r>
          </a:p>
          <a:p>
            <a:pPr marL="723900" indent="-723900">
              <a:spcAft>
                <a:spcPts val="600"/>
              </a:spcAft>
              <a:buClr>
                <a:srgbClr val="FF0000"/>
              </a:buClr>
              <a:buFont typeface="Arial" panose="020B0604020202020204" pitchFamily="34" charset="0"/>
              <a:buChar char="•"/>
            </a:pPr>
            <a:r>
              <a:rPr lang="en-GB" altLang="en-US" dirty="0">
                <a:solidFill>
                  <a:srgbClr val="000000"/>
                </a:solidFill>
              </a:rPr>
              <a:t>Must be able to carry out electrical installation work efficiently and in accordance with the National Working Rules for the Electrical Contracting Industry, the current IET Wiring Regulations for the Requirements of Electrical Installations BS7671, and the Construction Industry Safety Regulations.</a:t>
            </a:r>
          </a:p>
        </p:txBody>
      </p:sp>
    </p:spTree>
    <p:extLst>
      <p:ext uri="{BB962C8B-B14F-4D97-AF65-F5344CB8AC3E}">
        <p14:creationId xmlns:p14="http://schemas.microsoft.com/office/powerpoint/2010/main" val="107138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p:cTn id="19" dur="500" decel="50000" fill="hold">
                                          <p:stCondLst>
                                            <p:cond delay="0"/>
                                          </p:stCondLst>
                                        </p:cTn>
                                        <p:tgtEl>
                                          <p:spTgt spid="6">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14288" y="692150"/>
            <a:ext cx="91582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0" tIns="45000" rIns="360000" bIns="45000"/>
          <a:lstStyle>
            <a:lvl1pPr>
              <a:lnSpc>
                <a:spcPts val="24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1pPr>
            <a:lvl2pPr>
              <a:lnSpc>
                <a:spcPts val="2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2pPr>
            <a:lvl3pPr>
              <a:lnSpc>
                <a:spcPts val="2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3pPr>
            <a:lvl4pPr>
              <a:lnSpc>
                <a:spcPts val="2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4pPr>
            <a:lvl5pPr>
              <a:lnSpc>
                <a:spcPts val="2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9pPr>
          </a:lstStyle>
          <a:p>
            <a:pPr eaLnBrk="1">
              <a:lnSpc>
                <a:spcPct val="100000"/>
              </a:lnSpc>
              <a:spcAft>
                <a:spcPct val="0"/>
              </a:spcAft>
            </a:pPr>
            <a:r>
              <a:rPr lang="en-GB" altLang="en-US" sz="1800" b="1" dirty="0" smtClean="0">
                <a:solidFill>
                  <a:srgbClr val="E30613"/>
                </a:solidFill>
              </a:rPr>
              <a:t>Approved Electrician</a:t>
            </a:r>
            <a:endParaRPr lang="en-GB" altLang="en-US" sz="1800" b="1" dirty="0">
              <a:solidFill>
                <a:srgbClr val="E30613"/>
              </a:solidFill>
            </a:endParaRPr>
          </a:p>
        </p:txBody>
      </p:sp>
      <p:sp>
        <p:nvSpPr>
          <p:cNvPr id="6" name="Text Box 2"/>
          <p:cNvSpPr txBox="1">
            <a:spLocks noChangeArrowheads="1"/>
          </p:cNvSpPr>
          <p:nvPr/>
        </p:nvSpPr>
        <p:spPr bwMode="auto">
          <a:xfrm>
            <a:off x="0" y="1074738"/>
            <a:ext cx="9144000" cy="4756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a:spcAft>
                <a:spcPts val="600"/>
              </a:spcAft>
            </a:pPr>
            <a:r>
              <a:rPr lang="en-GB" altLang="en-US" b="1" dirty="0">
                <a:solidFill>
                  <a:srgbClr val="000000"/>
                </a:solidFill>
              </a:rPr>
              <a:t>Duties</a:t>
            </a:r>
            <a:r>
              <a:rPr lang="en-GB" altLang="en-US" dirty="0">
                <a:solidFill>
                  <a:srgbClr val="000000"/>
                </a:solidFill>
              </a:rPr>
              <a:t>:</a:t>
            </a:r>
          </a:p>
          <a:p>
            <a:pPr marL="723900" indent="-704850">
              <a:spcAft>
                <a:spcPts val="600"/>
              </a:spcAft>
              <a:buClr>
                <a:srgbClr val="FF0000"/>
              </a:buClr>
              <a:buFont typeface="Arial" panose="020B0604020202020204" pitchFamily="34" charset="0"/>
              <a:buChar char="•"/>
            </a:pPr>
            <a:r>
              <a:rPr lang="en-GB" altLang="en-US" dirty="0">
                <a:solidFill>
                  <a:srgbClr val="000000"/>
                </a:solidFill>
              </a:rPr>
              <a:t>Approved Electricians must possess particular practical, productive and electrical engineering skills with adequate technical supervisory knowledge so as to be able to work on their own proficiently and carry out electrical installation work without immediate supervision in the most efficient and economical manner; be able to set out jobs from drawings and specifications and requisition the necessary installation materials; be able to accept responsibility for the proper completion of jobs and, if required, supervise other operatives.</a:t>
            </a:r>
          </a:p>
        </p:txBody>
      </p:sp>
    </p:spTree>
    <p:extLst>
      <p:ext uri="{BB962C8B-B14F-4D97-AF65-F5344CB8AC3E}">
        <p14:creationId xmlns:p14="http://schemas.microsoft.com/office/powerpoint/2010/main" val="976532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p:cTn id="19" dur="500" decel="50000" fill="hold">
                                          <p:stCondLst>
                                            <p:cond delay="0"/>
                                          </p:stCondLst>
                                        </p:cTn>
                                        <p:tgtEl>
                                          <p:spTgt spid="6">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14288" y="692150"/>
            <a:ext cx="91582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0" tIns="45000" rIns="360000" bIns="45000"/>
          <a:lstStyle>
            <a:lvl1pPr>
              <a:lnSpc>
                <a:spcPts val="24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1pPr>
            <a:lvl2pPr>
              <a:lnSpc>
                <a:spcPts val="2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2pPr>
            <a:lvl3pPr>
              <a:lnSpc>
                <a:spcPts val="2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3pPr>
            <a:lvl4pPr>
              <a:lnSpc>
                <a:spcPts val="2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4pPr>
            <a:lvl5pPr>
              <a:lnSpc>
                <a:spcPts val="2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9pPr>
          </a:lstStyle>
          <a:p>
            <a:pPr eaLnBrk="1">
              <a:lnSpc>
                <a:spcPct val="100000"/>
              </a:lnSpc>
              <a:spcAft>
                <a:spcPct val="0"/>
              </a:spcAft>
            </a:pPr>
            <a:r>
              <a:rPr lang="en-GB" altLang="en-US" sz="1800" b="1" dirty="0">
                <a:solidFill>
                  <a:srgbClr val="E30613"/>
                </a:solidFill>
              </a:rPr>
              <a:t>Approved Electrician</a:t>
            </a:r>
          </a:p>
        </p:txBody>
      </p:sp>
      <p:sp>
        <p:nvSpPr>
          <p:cNvPr id="6" name="Text Box 2"/>
          <p:cNvSpPr txBox="1">
            <a:spLocks noChangeArrowheads="1"/>
          </p:cNvSpPr>
          <p:nvPr/>
        </p:nvSpPr>
        <p:spPr bwMode="auto">
          <a:xfrm>
            <a:off x="0" y="1074738"/>
            <a:ext cx="9144000" cy="4756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a:spcAft>
                <a:spcPts val="600"/>
              </a:spcAft>
            </a:pPr>
            <a:r>
              <a:rPr lang="en-GB" altLang="en-US" b="1" dirty="0">
                <a:solidFill>
                  <a:srgbClr val="000000"/>
                </a:solidFill>
              </a:rPr>
              <a:t>Duties</a:t>
            </a:r>
            <a:r>
              <a:rPr lang="en-GB" altLang="en-US" dirty="0">
                <a:solidFill>
                  <a:srgbClr val="000000"/>
                </a:solidFill>
              </a:rPr>
              <a:t>:</a:t>
            </a:r>
            <a:endParaRPr lang="en-GB" altLang="en-US" dirty="0">
              <a:solidFill>
                <a:srgbClr val="0000FF"/>
              </a:solidFill>
            </a:endParaRPr>
          </a:p>
          <a:p>
            <a:pPr marL="723900" indent="-723900">
              <a:spcAft>
                <a:spcPts val="600"/>
              </a:spcAft>
              <a:buClr>
                <a:srgbClr val="FF0000"/>
              </a:buClr>
              <a:buFont typeface="Arial" panose="020B0604020202020204" pitchFamily="34" charset="0"/>
              <a:buChar char="•"/>
            </a:pPr>
            <a:r>
              <a:rPr lang="en-GB" altLang="en-US" dirty="0">
                <a:solidFill>
                  <a:srgbClr val="000000"/>
                </a:solidFill>
              </a:rPr>
              <a:t>They must also have a thorough working knowledge of the National Working Rules for the Electrical Contracting Industry, of the current IEE Regulations for Electrical Installations, of the Electricity Supply Regulations, 1988, issued by the Electricity Commissioners so far as they deal with Consumers’ Installations (</a:t>
            </a:r>
            <a:r>
              <a:rPr lang="en-GB" altLang="en-US" dirty="0" err="1">
                <a:solidFill>
                  <a:srgbClr val="000000"/>
                </a:solidFill>
              </a:rPr>
              <a:t>ie</a:t>
            </a:r>
            <a:r>
              <a:rPr lang="en-GB" altLang="en-US" dirty="0">
                <a:solidFill>
                  <a:srgbClr val="000000"/>
                </a:solidFill>
              </a:rPr>
              <a:t> Regulations 22-29 inclusive and 31), of any Regulations dealing with Consumers’ Installations which may be issued, relevant British Standards and Codes of Practice, and of the Construction Industry Safety Regulations.</a:t>
            </a:r>
          </a:p>
        </p:txBody>
      </p:sp>
    </p:spTree>
    <p:extLst>
      <p:ext uri="{BB962C8B-B14F-4D97-AF65-F5344CB8AC3E}">
        <p14:creationId xmlns:p14="http://schemas.microsoft.com/office/powerpoint/2010/main" val="749928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p:cTn id="19" dur="500" decel="50000" fill="hold">
                                          <p:stCondLst>
                                            <p:cond delay="0"/>
                                          </p:stCondLst>
                                        </p:cTn>
                                        <p:tgtEl>
                                          <p:spTgt spid="6">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14288" y="692150"/>
            <a:ext cx="91582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0" tIns="45000" rIns="360000" bIns="45000"/>
          <a:lstStyle>
            <a:lvl1pPr>
              <a:lnSpc>
                <a:spcPts val="24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1pPr>
            <a:lvl2pPr>
              <a:lnSpc>
                <a:spcPts val="2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2pPr>
            <a:lvl3pPr>
              <a:lnSpc>
                <a:spcPts val="2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3pPr>
            <a:lvl4pPr>
              <a:lnSpc>
                <a:spcPts val="2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4pPr>
            <a:lvl5pPr>
              <a:lnSpc>
                <a:spcPts val="2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9pPr>
          </a:lstStyle>
          <a:p>
            <a:pPr eaLnBrk="1">
              <a:lnSpc>
                <a:spcPct val="100000"/>
              </a:lnSpc>
              <a:spcAft>
                <a:spcPct val="0"/>
              </a:spcAft>
            </a:pPr>
            <a:r>
              <a:rPr lang="en-GB" altLang="en-US" sz="1800" b="1" dirty="0" smtClean="0">
                <a:solidFill>
                  <a:srgbClr val="E30613"/>
                </a:solidFill>
              </a:rPr>
              <a:t>Technician</a:t>
            </a:r>
            <a:endParaRPr lang="en-GB" altLang="en-US" sz="1800" b="1" dirty="0">
              <a:solidFill>
                <a:srgbClr val="E30613"/>
              </a:solidFill>
            </a:endParaRPr>
          </a:p>
        </p:txBody>
      </p:sp>
      <p:sp>
        <p:nvSpPr>
          <p:cNvPr id="6" name="Text Box 2"/>
          <p:cNvSpPr txBox="1">
            <a:spLocks noChangeArrowheads="1"/>
          </p:cNvSpPr>
          <p:nvPr/>
        </p:nvSpPr>
        <p:spPr bwMode="auto">
          <a:xfrm>
            <a:off x="0" y="1074738"/>
            <a:ext cx="9144000" cy="4756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r>
              <a:rPr lang="en-GB" altLang="en-US" b="1" dirty="0">
                <a:solidFill>
                  <a:srgbClr val="000000"/>
                </a:solidFill>
              </a:rPr>
              <a:t>Qualifications and Training</a:t>
            </a:r>
            <a:r>
              <a:rPr lang="en-GB" altLang="en-US" dirty="0">
                <a:solidFill>
                  <a:srgbClr val="000000"/>
                </a:solidFill>
              </a:rPr>
              <a:t>: Must satisfy the following conditions:</a:t>
            </a:r>
          </a:p>
          <a:p>
            <a:r>
              <a:rPr lang="en-GB" altLang="en-US" dirty="0">
                <a:solidFill>
                  <a:srgbClr val="000000"/>
                </a:solidFill>
              </a:rPr>
              <a:t>NB: The requirements must be fully met but it is not a requirement to have been previously graded for an application to be successful.</a:t>
            </a:r>
          </a:p>
          <a:p>
            <a:pPr marL="457200" indent="-457200">
              <a:buFont typeface="+mj-lt"/>
              <a:buAutoNum type="arabicPeriod"/>
              <a:tabLst>
                <a:tab pos="1346200" algn="l"/>
              </a:tabLst>
            </a:pPr>
            <a:r>
              <a:rPr lang="en-GB" altLang="en-US" dirty="0">
                <a:solidFill>
                  <a:srgbClr val="000000"/>
                </a:solidFill>
              </a:rPr>
              <a:t>Must have fully met the requirements for the grade of Approved Electrician.</a:t>
            </a:r>
          </a:p>
          <a:p>
            <a:pPr marL="457200" indent="-457200">
              <a:buFont typeface="+mj-lt"/>
              <a:buAutoNum type="arabicPeriod"/>
              <a:tabLst>
                <a:tab pos="1346200" algn="l"/>
              </a:tabLst>
            </a:pPr>
            <a:r>
              <a:rPr lang="en-GB" altLang="en-US" dirty="0">
                <a:solidFill>
                  <a:srgbClr val="000000"/>
                </a:solidFill>
              </a:rPr>
              <a:t>Must have obtained a higher technical qualification (the City &amp; Guilds ‘C’ Course Certificate or a Level 4 technical certificate in Building Services Engineering with an Electrical Installation bias (such as an HNC or approved equivalent) (see note 1).</a:t>
            </a:r>
          </a:p>
          <a:p>
            <a:pPr marL="457200" indent="-457200">
              <a:buFont typeface="+mj-lt"/>
              <a:buAutoNum type="arabicPeriod"/>
              <a:tabLst>
                <a:tab pos="1346200" algn="l"/>
              </a:tabLst>
            </a:pPr>
            <a:r>
              <a:rPr lang="en-GB" altLang="en-US" dirty="0">
                <a:solidFill>
                  <a:srgbClr val="000000"/>
                </a:solidFill>
              </a:rPr>
              <a:t>Either (a) Site Technician</a:t>
            </a:r>
          </a:p>
          <a:p>
            <a:r>
              <a:rPr lang="en-GB" altLang="en-US" dirty="0">
                <a:solidFill>
                  <a:srgbClr val="000000"/>
                </a:solidFill>
              </a:rPr>
              <a:t>Must have at least five years’ experience as an Approved Electrician, including a minimum of three years in a supervisory capacity in charge of electrical installations of such complexity and dimension as to require wide technical experience and organisational ability. Where an operative can, subject to confirmation, demonstrate exceptional practical site supervisory skills and experience, requirements for formal qualifications set out in (2) above may be varied by the appropriate Regional JIB.</a:t>
            </a:r>
          </a:p>
        </p:txBody>
      </p:sp>
    </p:spTree>
    <p:extLst>
      <p:ext uri="{BB962C8B-B14F-4D97-AF65-F5344CB8AC3E}">
        <p14:creationId xmlns:p14="http://schemas.microsoft.com/office/powerpoint/2010/main" val="3528537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p:cTn id="19"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anim calcmode="lin" valueType="num">
                                      <p:cBhvr>
                                        <p:cTn id="31" dur="500" decel="50000" fill="hold">
                                          <p:stCondLst>
                                            <p:cond delay="0"/>
                                          </p:stCondLst>
                                        </p:cTn>
                                        <p:tgtEl>
                                          <p:spTgt spid="6">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6">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6">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6">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6">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6">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6">
                                            <p:txEl>
                                              <p:pRg st="1" end="1"/>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6">
                                            <p:txEl>
                                              <p:pRg st="2" end="2"/>
                                            </p:txEl>
                                          </p:spTgt>
                                        </p:tgtEl>
                                        <p:attrNameLst>
                                          <p:attrName>style.visibility</p:attrName>
                                        </p:attrNameLst>
                                      </p:cBhvr>
                                      <p:to>
                                        <p:strVal val="visible"/>
                                      </p:to>
                                    </p:set>
                                    <p:anim calcmode="lin" valueType="num">
                                      <p:cBhvr>
                                        <p:cTn id="43" dur="500" decel="50000" fill="hold">
                                          <p:stCondLst>
                                            <p:cond delay="0"/>
                                          </p:stCondLst>
                                        </p:cTn>
                                        <p:tgtEl>
                                          <p:spTgt spid="6">
                                            <p:txEl>
                                              <p:pRg st="2" end="2"/>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
                                            <p:txEl>
                                              <p:pRg st="2" end="2"/>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
                                            <p:txEl>
                                              <p:pRg st="2" end="2"/>
                                            </p:txEl>
                                          </p:spTgt>
                                        </p:tgtEl>
                                        <p:attrNameLst>
                                          <p:attrName>ppt_w</p:attrName>
                                        </p:attrNameLst>
                                      </p:cBhvr>
                                      <p:tavLst>
                                        <p:tav tm="0">
                                          <p:val>
                                            <p:strVal val="#ppt_w*.05"/>
                                          </p:val>
                                        </p:tav>
                                        <p:tav tm="100000">
                                          <p:val>
                                            <p:strVal val="#ppt_w"/>
                                          </p:val>
                                        </p:tav>
                                      </p:tavLst>
                                    </p:anim>
                                    <p:anim calcmode="lin" valueType="num">
                                      <p:cBhvr>
                                        <p:cTn id="46" dur="1000" fill="hold"/>
                                        <p:tgtEl>
                                          <p:spTgt spid="6">
                                            <p:txEl>
                                              <p:pRg st="2" end="2"/>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
                                            <p:txEl>
                                              <p:pRg st="2" end="2"/>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
                                            <p:txEl>
                                              <p:pRg st="2" end="2"/>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
                                            <p:txEl>
                                              <p:pRg st="2" end="2"/>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5" presetClass="entr" presetSubtype="0" fill="hold" nodeType="clickEffect">
                                  <p:stCondLst>
                                    <p:cond delay="0"/>
                                  </p:stCondLst>
                                  <p:childTnLst>
                                    <p:set>
                                      <p:cBhvr>
                                        <p:cTn id="54" dur="1" fill="hold">
                                          <p:stCondLst>
                                            <p:cond delay="0"/>
                                          </p:stCondLst>
                                        </p:cTn>
                                        <p:tgtEl>
                                          <p:spTgt spid="6">
                                            <p:txEl>
                                              <p:pRg st="3" end="3"/>
                                            </p:txEl>
                                          </p:spTgt>
                                        </p:tgtEl>
                                        <p:attrNameLst>
                                          <p:attrName>style.visibility</p:attrName>
                                        </p:attrNameLst>
                                      </p:cBhvr>
                                      <p:to>
                                        <p:strVal val="visible"/>
                                      </p:to>
                                    </p:set>
                                    <p:anim calcmode="lin" valueType="num">
                                      <p:cBhvr>
                                        <p:cTn id="55" dur="500" decel="50000" fill="hold">
                                          <p:stCondLst>
                                            <p:cond delay="0"/>
                                          </p:stCondLst>
                                        </p:cTn>
                                        <p:tgtEl>
                                          <p:spTgt spid="6">
                                            <p:txEl>
                                              <p:pRg st="3" end="3"/>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6">
                                            <p:txEl>
                                              <p:pRg st="3" end="3"/>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6">
                                            <p:txEl>
                                              <p:pRg st="3" end="3"/>
                                            </p:txEl>
                                          </p:spTgt>
                                        </p:tgtEl>
                                        <p:attrNameLst>
                                          <p:attrName>ppt_w</p:attrName>
                                        </p:attrNameLst>
                                      </p:cBhvr>
                                      <p:tavLst>
                                        <p:tav tm="0">
                                          <p:val>
                                            <p:strVal val="#ppt_w*.05"/>
                                          </p:val>
                                        </p:tav>
                                        <p:tav tm="100000">
                                          <p:val>
                                            <p:strVal val="#ppt_w"/>
                                          </p:val>
                                        </p:tav>
                                      </p:tavLst>
                                    </p:anim>
                                    <p:anim calcmode="lin" valueType="num">
                                      <p:cBhvr>
                                        <p:cTn id="58" dur="1000" fill="hold"/>
                                        <p:tgtEl>
                                          <p:spTgt spid="6">
                                            <p:txEl>
                                              <p:pRg st="3" end="3"/>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6">
                                            <p:txEl>
                                              <p:pRg st="3" end="3"/>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6">
                                            <p:txEl>
                                              <p:pRg st="3" end="3"/>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6">
                                            <p:txEl>
                                              <p:pRg st="3" end="3"/>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6">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5" presetClass="entr" presetSubtype="0" fill="hold"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anim calcmode="lin" valueType="num">
                                      <p:cBhvr>
                                        <p:cTn id="67" dur="500" decel="50000" fill="hold">
                                          <p:stCondLst>
                                            <p:cond delay="0"/>
                                          </p:stCondLst>
                                        </p:cTn>
                                        <p:tgtEl>
                                          <p:spTgt spid="6">
                                            <p:txEl>
                                              <p:pRg st="4" end="4"/>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6">
                                            <p:txEl>
                                              <p:pRg st="4" end="4"/>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6">
                                            <p:txEl>
                                              <p:pRg st="4" end="4"/>
                                            </p:txEl>
                                          </p:spTgt>
                                        </p:tgtEl>
                                        <p:attrNameLst>
                                          <p:attrName>ppt_w</p:attrName>
                                        </p:attrNameLst>
                                      </p:cBhvr>
                                      <p:tavLst>
                                        <p:tav tm="0">
                                          <p:val>
                                            <p:strVal val="#ppt_w*.05"/>
                                          </p:val>
                                        </p:tav>
                                        <p:tav tm="100000">
                                          <p:val>
                                            <p:strVal val="#ppt_w"/>
                                          </p:val>
                                        </p:tav>
                                      </p:tavLst>
                                    </p:anim>
                                    <p:anim calcmode="lin" valueType="num">
                                      <p:cBhvr>
                                        <p:cTn id="70" dur="1000" fill="hold"/>
                                        <p:tgtEl>
                                          <p:spTgt spid="6">
                                            <p:txEl>
                                              <p:pRg st="4" end="4"/>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6">
                                            <p:txEl>
                                              <p:pRg st="4" end="4"/>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6">
                                            <p:txEl>
                                              <p:pRg st="4" end="4"/>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6">
                                            <p:txEl>
                                              <p:pRg st="4" end="4"/>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6">
                                            <p:txEl>
                                              <p:pRg st="4" end="4"/>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5" presetClass="entr" presetSubtype="0" fill="hold" nodeType="clickEffect">
                                  <p:stCondLst>
                                    <p:cond delay="0"/>
                                  </p:stCondLst>
                                  <p:childTnLst>
                                    <p:set>
                                      <p:cBhvr>
                                        <p:cTn id="78" dur="1" fill="hold">
                                          <p:stCondLst>
                                            <p:cond delay="0"/>
                                          </p:stCondLst>
                                        </p:cTn>
                                        <p:tgtEl>
                                          <p:spTgt spid="6">
                                            <p:txEl>
                                              <p:pRg st="5" end="5"/>
                                            </p:txEl>
                                          </p:spTgt>
                                        </p:tgtEl>
                                        <p:attrNameLst>
                                          <p:attrName>style.visibility</p:attrName>
                                        </p:attrNameLst>
                                      </p:cBhvr>
                                      <p:to>
                                        <p:strVal val="visible"/>
                                      </p:to>
                                    </p:set>
                                    <p:anim calcmode="lin" valueType="num">
                                      <p:cBhvr>
                                        <p:cTn id="79" dur="500" decel="50000" fill="hold">
                                          <p:stCondLst>
                                            <p:cond delay="0"/>
                                          </p:stCondLst>
                                        </p:cTn>
                                        <p:tgtEl>
                                          <p:spTgt spid="6">
                                            <p:txEl>
                                              <p:pRg st="5" end="5"/>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6">
                                            <p:txEl>
                                              <p:pRg st="5" end="5"/>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6">
                                            <p:txEl>
                                              <p:pRg st="5" end="5"/>
                                            </p:txEl>
                                          </p:spTgt>
                                        </p:tgtEl>
                                        <p:attrNameLst>
                                          <p:attrName>ppt_w</p:attrName>
                                        </p:attrNameLst>
                                      </p:cBhvr>
                                      <p:tavLst>
                                        <p:tav tm="0">
                                          <p:val>
                                            <p:strVal val="#ppt_w*.05"/>
                                          </p:val>
                                        </p:tav>
                                        <p:tav tm="100000">
                                          <p:val>
                                            <p:strVal val="#ppt_w"/>
                                          </p:val>
                                        </p:tav>
                                      </p:tavLst>
                                    </p:anim>
                                    <p:anim calcmode="lin" valueType="num">
                                      <p:cBhvr>
                                        <p:cTn id="82" dur="1000" fill="hold"/>
                                        <p:tgtEl>
                                          <p:spTgt spid="6">
                                            <p:txEl>
                                              <p:pRg st="5" end="5"/>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6">
                                            <p:txEl>
                                              <p:pRg st="5" end="5"/>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6">
                                            <p:txEl>
                                              <p:pRg st="5" end="5"/>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6">
                                            <p:txEl>
                                              <p:pRg st="5" end="5"/>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14288" y="692150"/>
            <a:ext cx="91582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0" tIns="45000" rIns="360000" bIns="45000"/>
          <a:lstStyle>
            <a:lvl1pPr>
              <a:lnSpc>
                <a:spcPts val="24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1pPr>
            <a:lvl2pPr>
              <a:lnSpc>
                <a:spcPts val="2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2pPr>
            <a:lvl3pPr>
              <a:lnSpc>
                <a:spcPts val="2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3pPr>
            <a:lvl4pPr>
              <a:lnSpc>
                <a:spcPts val="2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4pPr>
            <a:lvl5pPr>
              <a:lnSpc>
                <a:spcPts val="2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9pPr>
          </a:lstStyle>
          <a:p>
            <a:pPr eaLnBrk="1">
              <a:lnSpc>
                <a:spcPct val="100000"/>
              </a:lnSpc>
              <a:buFont typeface="Times New Roman" charset="0"/>
              <a:buNone/>
              <a:defRPr/>
            </a:pPr>
            <a:endParaRPr lang="en-GB" sz="1800" b="1" dirty="0">
              <a:solidFill>
                <a:srgbClr val="E30613"/>
              </a:solidFill>
            </a:endParaRPr>
          </a:p>
        </p:txBody>
      </p:sp>
      <p:sp>
        <p:nvSpPr>
          <p:cNvPr id="6" name="Text Box 2"/>
          <p:cNvSpPr txBox="1">
            <a:spLocks noChangeArrowheads="1"/>
          </p:cNvSpPr>
          <p:nvPr/>
        </p:nvSpPr>
        <p:spPr bwMode="auto">
          <a:xfrm>
            <a:off x="0" y="1074738"/>
            <a:ext cx="9144000" cy="4756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a:spcAft>
                <a:spcPts val="600"/>
              </a:spcAft>
            </a:pPr>
            <a:r>
              <a:rPr lang="en-GB" altLang="en-US" dirty="0">
                <a:solidFill>
                  <a:srgbClr val="000000"/>
                </a:solidFill>
              </a:rPr>
              <a:t>Or (b) Installation Technician</a:t>
            </a:r>
          </a:p>
          <a:p>
            <a:pPr>
              <a:spcAft>
                <a:spcPts val="600"/>
              </a:spcAft>
            </a:pPr>
            <a:r>
              <a:rPr lang="en-GB" altLang="en-US" dirty="0">
                <a:solidFill>
                  <a:srgbClr val="000000"/>
                </a:solidFill>
              </a:rPr>
              <a:t>Must have, with the support of the employer, exceptional technical skill, ability and experience beyond that expected of an Approved Electrician, so that his value to the employer would be as if he were qualified as a Technician under (a) above.</a:t>
            </a:r>
          </a:p>
          <a:p>
            <a:pPr>
              <a:spcAft>
                <a:spcPts val="600"/>
              </a:spcAft>
            </a:pPr>
            <a:endParaRPr lang="en-GB" altLang="en-US" dirty="0">
              <a:solidFill>
                <a:srgbClr val="000000"/>
              </a:solidFill>
            </a:endParaRPr>
          </a:p>
          <a:p>
            <a:pPr>
              <a:spcAft>
                <a:spcPts val="600"/>
              </a:spcAft>
            </a:pPr>
            <a:r>
              <a:rPr lang="en-GB" altLang="en-US" dirty="0">
                <a:solidFill>
                  <a:srgbClr val="000000"/>
                </a:solidFill>
              </a:rPr>
              <a:t>Note 1: applicants may also meet the qualification requirements for Site Technician if they hold the City &amp; Guilds 2400 Design, Erection and Verification of Electrical Installations, or the City &amp; Guilds 2396 or the EAL Level 4 Award in the Design and Verification of Electrical Installations.</a:t>
            </a:r>
          </a:p>
        </p:txBody>
      </p:sp>
    </p:spTree>
    <p:extLst>
      <p:ext uri="{BB962C8B-B14F-4D97-AF65-F5344CB8AC3E}">
        <p14:creationId xmlns:p14="http://schemas.microsoft.com/office/powerpoint/2010/main" val="1753152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p:cTn id="19" dur="500" decel="50000" fill="hold">
                                          <p:stCondLst>
                                            <p:cond delay="0"/>
                                          </p:stCondLst>
                                        </p:cTn>
                                        <p:tgtEl>
                                          <p:spTgt spid="6">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anim calcmode="lin" valueType="num">
                                      <p:cBhvr>
                                        <p:cTn id="31" dur="500" decel="50000" fill="hold">
                                          <p:stCondLst>
                                            <p:cond delay="0"/>
                                          </p:stCondLst>
                                        </p:cTn>
                                        <p:tgtEl>
                                          <p:spTgt spid="6">
                                            <p:txEl>
                                              <p:pRg st="3" end="3"/>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6">
                                            <p:txEl>
                                              <p:pRg st="3" end="3"/>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6">
                                            <p:txEl>
                                              <p:pRg st="3" end="3"/>
                                            </p:txEl>
                                          </p:spTgt>
                                        </p:tgtEl>
                                        <p:attrNameLst>
                                          <p:attrName>ppt_w</p:attrName>
                                        </p:attrNameLst>
                                      </p:cBhvr>
                                      <p:tavLst>
                                        <p:tav tm="0">
                                          <p:val>
                                            <p:strVal val="#ppt_w*.05"/>
                                          </p:val>
                                        </p:tav>
                                        <p:tav tm="100000">
                                          <p:val>
                                            <p:strVal val="#ppt_w"/>
                                          </p:val>
                                        </p:tav>
                                      </p:tavLst>
                                    </p:anim>
                                    <p:anim calcmode="lin" valueType="num">
                                      <p:cBhvr>
                                        <p:cTn id="34" dur="1000" fill="hold"/>
                                        <p:tgtEl>
                                          <p:spTgt spid="6">
                                            <p:txEl>
                                              <p:pRg st="3" end="3"/>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6">
                                            <p:txEl>
                                              <p:pRg st="3" end="3"/>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6">
                                            <p:txEl>
                                              <p:pRg st="3" end="3"/>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6">
                                            <p:txEl>
                                              <p:pRg st="3" end="3"/>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14288" y="692150"/>
            <a:ext cx="91582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0" tIns="45000" rIns="360000" bIns="45000"/>
          <a:lstStyle>
            <a:lvl1pPr>
              <a:lnSpc>
                <a:spcPts val="24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1pPr>
            <a:lvl2pPr>
              <a:lnSpc>
                <a:spcPts val="2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2pPr>
            <a:lvl3pPr>
              <a:lnSpc>
                <a:spcPts val="2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3pPr>
            <a:lvl4pPr>
              <a:lnSpc>
                <a:spcPts val="2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4pPr>
            <a:lvl5pPr>
              <a:lnSpc>
                <a:spcPts val="2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9pPr>
          </a:lstStyle>
          <a:p>
            <a:pPr eaLnBrk="1">
              <a:lnSpc>
                <a:spcPct val="100000"/>
              </a:lnSpc>
              <a:buFont typeface="Times New Roman" charset="0"/>
              <a:buNone/>
              <a:defRPr/>
            </a:pPr>
            <a:r>
              <a:rPr lang="en-GB" sz="1800" b="1" dirty="0">
                <a:solidFill>
                  <a:srgbClr val="E30613"/>
                </a:solidFill>
              </a:rPr>
              <a:t>Technician</a:t>
            </a:r>
          </a:p>
        </p:txBody>
      </p:sp>
      <p:sp>
        <p:nvSpPr>
          <p:cNvPr id="6" name="Text Box 2"/>
          <p:cNvSpPr txBox="1">
            <a:spLocks noChangeArrowheads="1"/>
          </p:cNvSpPr>
          <p:nvPr/>
        </p:nvSpPr>
        <p:spPr bwMode="auto">
          <a:xfrm>
            <a:off x="0" y="1074738"/>
            <a:ext cx="9144000" cy="4756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a:spcAft>
                <a:spcPts val="600"/>
              </a:spcAft>
            </a:pPr>
            <a:r>
              <a:rPr lang="en-GB" altLang="en-US" b="1" dirty="0">
                <a:solidFill>
                  <a:srgbClr val="000000"/>
                </a:solidFill>
              </a:rPr>
              <a:t>Qualifications and Training</a:t>
            </a:r>
            <a:r>
              <a:rPr lang="en-GB" altLang="en-US" dirty="0">
                <a:solidFill>
                  <a:srgbClr val="000000"/>
                </a:solidFill>
              </a:rPr>
              <a:t>: Must satisfy the following conditions:</a:t>
            </a:r>
          </a:p>
          <a:p>
            <a:pPr>
              <a:spcAft>
                <a:spcPts val="600"/>
              </a:spcAft>
            </a:pPr>
            <a:r>
              <a:rPr lang="en-GB" altLang="en-US" b="1" dirty="0">
                <a:solidFill>
                  <a:srgbClr val="000000"/>
                </a:solidFill>
              </a:rPr>
              <a:t>Duties</a:t>
            </a:r>
            <a:r>
              <a:rPr lang="en-GB" altLang="en-US" dirty="0">
                <a:solidFill>
                  <a:srgbClr val="000000"/>
                </a:solidFill>
              </a:rPr>
              <a:t>:</a:t>
            </a:r>
          </a:p>
          <a:p>
            <a:pPr marL="342900" indent="-342900">
              <a:spcAft>
                <a:spcPts val="600"/>
              </a:spcAft>
              <a:buClr>
                <a:srgbClr val="FF0000"/>
              </a:buClr>
              <a:buFont typeface="Arial" panose="020B0604020202020204" pitchFamily="34" charset="0"/>
              <a:buChar char="•"/>
            </a:pPr>
            <a:r>
              <a:rPr lang="en-GB" altLang="en-US" dirty="0">
                <a:solidFill>
                  <a:srgbClr val="000000"/>
                </a:solidFill>
              </a:rPr>
              <a:t>Technicians must have knowledge of the most economical and effective layout of electrical installations together with the ability to achieve a high level of productivity in the work which they control.</a:t>
            </a:r>
          </a:p>
          <a:p>
            <a:pPr marL="342900" indent="-342900">
              <a:spcAft>
                <a:spcPts val="600"/>
              </a:spcAft>
              <a:buClr>
                <a:srgbClr val="FF0000"/>
              </a:buClr>
              <a:buFont typeface="Arial" panose="020B0604020202020204" pitchFamily="34" charset="0"/>
              <a:buChar char="•"/>
            </a:pPr>
            <a:r>
              <a:rPr lang="en-GB" altLang="en-US" dirty="0">
                <a:solidFill>
                  <a:srgbClr val="000000"/>
                </a:solidFill>
              </a:rPr>
              <a:t>They must also be able to apply a thorough working knowledge of the National Working Rules for the Electrical Contracting Industry, the current IET Wiring Regulations for the Requirements of Electrical Installations BS7671, of the Electricity at Work Regulations, the Electricity Safety, Quality and Continuity Regulations, or any Regulations dealing with Consumers’ Installations which may be issued, relevant British Standards and Codes of Practice, and of the Construction Industry Safety Regulations.</a:t>
            </a:r>
          </a:p>
        </p:txBody>
      </p:sp>
    </p:spTree>
    <p:extLst>
      <p:ext uri="{BB962C8B-B14F-4D97-AF65-F5344CB8AC3E}">
        <p14:creationId xmlns:p14="http://schemas.microsoft.com/office/powerpoint/2010/main" val="189756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xEl>
                                              <p:pRg st="0" end="0"/>
                                            </p:txEl>
                                          </p:spTgt>
                                        </p:tgtEl>
                                      </p:cBhvr>
                                    </p:animEffect>
                                  </p:childTnLst>
                                </p:cTn>
                              </p:par>
                              <p:par>
                                <p:cTn id="15" presetID="25" presetClass="entr" presetSubtype="0" fill="hold" nodeType="with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p:cTn id="17"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20"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nodeType="click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 calcmode="lin" valueType="num">
                                      <p:cBhvr>
                                        <p:cTn id="29" dur="500" decel="50000" fill="hold">
                                          <p:stCondLst>
                                            <p:cond delay="0"/>
                                          </p:stCondLst>
                                        </p:cTn>
                                        <p:tgtEl>
                                          <p:spTgt spid="6">
                                            <p:txEl>
                                              <p:pRg st="1" end="1"/>
                                            </p:txEl>
                                          </p:spTgt>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6">
                                            <p:txEl>
                                              <p:pRg st="1" end="1"/>
                                            </p:txEl>
                                          </p:spTgt>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6">
                                            <p:txEl>
                                              <p:pRg st="1" end="1"/>
                                            </p:txEl>
                                          </p:spTgt>
                                        </p:tgtEl>
                                        <p:attrNameLst>
                                          <p:attrName>ppt_w</p:attrName>
                                        </p:attrNameLst>
                                      </p:cBhvr>
                                      <p:tavLst>
                                        <p:tav tm="0">
                                          <p:val>
                                            <p:strVal val="#ppt_w*.05"/>
                                          </p:val>
                                        </p:tav>
                                        <p:tav tm="100000">
                                          <p:val>
                                            <p:strVal val="#ppt_w"/>
                                          </p:val>
                                        </p:tav>
                                      </p:tavLst>
                                    </p:anim>
                                    <p:anim calcmode="lin" valueType="num">
                                      <p:cBhvr>
                                        <p:cTn id="32" dur="10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6">
                                            <p:txEl>
                                              <p:pRg st="1" end="1"/>
                                            </p:txEl>
                                          </p:spTgt>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6">
                                            <p:txEl>
                                              <p:pRg st="1" end="1"/>
                                            </p:txEl>
                                          </p:spTgt>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6">
                                            <p:txEl>
                                              <p:pRg st="1" end="1"/>
                                            </p:txEl>
                                          </p:spTgt>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6">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5" presetClass="entr" presetSubtype="0" fill="hold"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 calcmode="lin" valueType="num">
                                      <p:cBhvr>
                                        <p:cTn id="41" dur="500" decel="50000" fill="hold">
                                          <p:stCondLst>
                                            <p:cond delay="0"/>
                                          </p:stCondLst>
                                        </p:cTn>
                                        <p:tgtEl>
                                          <p:spTgt spid="6">
                                            <p:txEl>
                                              <p:pRg st="2" end="2"/>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6">
                                            <p:txEl>
                                              <p:pRg st="2" end="2"/>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6">
                                            <p:txEl>
                                              <p:pRg st="2" end="2"/>
                                            </p:txEl>
                                          </p:spTgt>
                                        </p:tgtEl>
                                        <p:attrNameLst>
                                          <p:attrName>ppt_w</p:attrName>
                                        </p:attrNameLst>
                                      </p:cBhvr>
                                      <p:tavLst>
                                        <p:tav tm="0">
                                          <p:val>
                                            <p:strVal val="#ppt_w*.05"/>
                                          </p:val>
                                        </p:tav>
                                        <p:tav tm="100000">
                                          <p:val>
                                            <p:strVal val="#ppt_w"/>
                                          </p:val>
                                        </p:tav>
                                      </p:tavLst>
                                    </p:anim>
                                    <p:anim calcmode="lin" valueType="num">
                                      <p:cBhvr>
                                        <p:cTn id="44" dur="1000" fill="hold"/>
                                        <p:tgtEl>
                                          <p:spTgt spid="6">
                                            <p:txEl>
                                              <p:pRg st="2" end="2"/>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6">
                                            <p:txEl>
                                              <p:pRg st="2" end="2"/>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6">
                                            <p:txEl>
                                              <p:pRg st="2" end="2"/>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6">
                                            <p:txEl>
                                              <p:pRg st="2" end="2"/>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6">
                                            <p:txEl>
                                              <p:pRg st="2" end="2"/>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5" presetClass="entr" presetSubtype="0" fill="hold" nodeType="clickEffect">
                                  <p:stCondLst>
                                    <p:cond delay="0"/>
                                  </p:stCondLst>
                                  <p:childTnLst>
                                    <p:set>
                                      <p:cBhvr>
                                        <p:cTn id="52" dur="1" fill="hold">
                                          <p:stCondLst>
                                            <p:cond delay="0"/>
                                          </p:stCondLst>
                                        </p:cTn>
                                        <p:tgtEl>
                                          <p:spTgt spid="6">
                                            <p:txEl>
                                              <p:pRg st="3" end="3"/>
                                            </p:txEl>
                                          </p:spTgt>
                                        </p:tgtEl>
                                        <p:attrNameLst>
                                          <p:attrName>style.visibility</p:attrName>
                                        </p:attrNameLst>
                                      </p:cBhvr>
                                      <p:to>
                                        <p:strVal val="visible"/>
                                      </p:to>
                                    </p:set>
                                    <p:anim calcmode="lin" valueType="num">
                                      <p:cBhvr>
                                        <p:cTn id="53" dur="500" decel="50000" fill="hold">
                                          <p:stCondLst>
                                            <p:cond delay="0"/>
                                          </p:stCondLst>
                                        </p:cTn>
                                        <p:tgtEl>
                                          <p:spTgt spid="6">
                                            <p:txEl>
                                              <p:pRg st="3" end="3"/>
                                            </p:txEl>
                                          </p:spTgt>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6">
                                            <p:txEl>
                                              <p:pRg st="3" end="3"/>
                                            </p:txEl>
                                          </p:spTgt>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6">
                                            <p:txEl>
                                              <p:pRg st="3" end="3"/>
                                            </p:txEl>
                                          </p:spTgt>
                                        </p:tgtEl>
                                        <p:attrNameLst>
                                          <p:attrName>ppt_w</p:attrName>
                                        </p:attrNameLst>
                                      </p:cBhvr>
                                      <p:tavLst>
                                        <p:tav tm="0">
                                          <p:val>
                                            <p:strVal val="#ppt_w*.05"/>
                                          </p:val>
                                        </p:tav>
                                        <p:tav tm="100000">
                                          <p:val>
                                            <p:strVal val="#ppt_w"/>
                                          </p:val>
                                        </p:tav>
                                      </p:tavLst>
                                    </p:anim>
                                    <p:anim calcmode="lin" valueType="num">
                                      <p:cBhvr>
                                        <p:cTn id="56" dur="1000" fill="hold"/>
                                        <p:tgtEl>
                                          <p:spTgt spid="6">
                                            <p:txEl>
                                              <p:pRg st="3" end="3"/>
                                            </p:txEl>
                                          </p:spTgt>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6">
                                            <p:txEl>
                                              <p:pRg st="3" end="3"/>
                                            </p:txEl>
                                          </p:spTgt>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6">
                                            <p:txEl>
                                              <p:pRg st="3" end="3"/>
                                            </p:txEl>
                                          </p:spTgt>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6">
                                            <p:txEl>
                                              <p:pRg st="3" end="3"/>
                                            </p:txEl>
                                          </p:spTgt>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3"/>
          <p:cNvSpPr>
            <a:spLocks noGrp="1" noChangeArrowheads="1"/>
          </p:cNvSpPr>
          <p:nvPr>
            <p:ph type="body" idx="4294967295"/>
          </p:nvPr>
        </p:nvSpPr>
        <p:spPr>
          <a:xfrm>
            <a:off x="0" y="1371600"/>
            <a:ext cx="9144000" cy="4754563"/>
          </a:xfrm>
        </p:spPr>
        <p:txBody>
          <a:bodyPr/>
          <a:lstStyle/>
          <a:p>
            <a:pPr marL="0" indent="0" algn="ctr" eaLnBrk="1" hangingPunct="1">
              <a:lnSpc>
                <a:spcPct val="100000"/>
              </a:lnSpc>
            </a:pPr>
            <a:endParaRPr altLang="en-US" sz="6000" dirty="0" smtClean="0">
              <a:solidFill>
                <a:srgbClr val="E30613"/>
              </a:solidFill>
            </a:endParaRPr>
          </a:p>
          <a:p>
            <a:pPr marL="0" indent="0" algn="ctr" eaLnBrk="1" hangingPunct="1">
              <a:lnSpc>
                <a:spcPct val="100000"/>
              </a:lnSpc>
            </a:pPr>
            <a:r>
              <a:rPr altLang="en-US" sz="6000" dirty="0" smtClean="0">
                <a:solidFill>
                  <a:srgbClr val="E30613"/>
                </a:solidFill>
              </a:rPr>
              <a:t>Any questions?</a:t>
            </a:r>
          </a:p>
        </p:txBody>
      </p:sp>
    </p:spTree>
    <p:extLst>
      <p:ext uri="{BB962C8B-B14F-4D97-AF65-F5344CB8AC3E}">
        <p14:creationId xmlns:p14="http://schemas.microsoft.com/office/powerpoint/2010/main" val="137286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7169">
                                            <p:txEl>
                                              <p:pRg st="1" end="1"/>
                                            </p:txEl>
                                          </p:spTgt>
                                        </p:tgtEl>
                                        <p:attrNameLst>
                                          <p:attrName>style.visibility</p:attrName>
                                        </p:attrNameLst>
                                      </p:cBhvr>
                                      <p:to>
                                        <p:strVal val="visible"/>
                                      </p:to>
                                    </p:set>
                                    <p:anim calcmode="lin" valueType="num">
                                      <p:cBhvr>
                                        <p:cTn id="7" dur="500" decel="50000" fill="hold">
                                          <p:stCondLst>
                                            <p:cond delay="0"/>
                                          </p:stCondLst>
                                        </p:cTn>
                                        <p:tgtEl>
                                          <p:spTgt spid="7169">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169">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169">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7169">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169">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169">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169">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16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14288" y="692150"/>
            <a:ext cx="91582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0" tIns="45000" rIns="360000" bIns="45000"/>
          <a:lstStyle>
            <a:lvl1pPr>
              <a:lnSpc>
                <a:spcPts val="24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1pPr>
            <a:lvl2pPr>
              <a:lnSpc>
                <a:spcPts val="2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2pPr>
            <a:lvl3pPr>
              <a:lnSpc>
                <a:spcPts val="2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3pPr>
            <a:lvl4pPr>
              <a:lnSpc>
                <a:spcPts val="2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4pPr>
            <a:lvl5pPr>
              <a:lnSpc>
                <a:spcPts val="2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9pPr>
          </a:lstStyle>
          <a:p>
            <a:pPr eaLnBrk="1">
              <a:lnSpc>
                <a:spcPct val="100000"/>
              </a:lnSpc>
              <a:spcAft>
                <a:spcPct val="0"/>
              </a:spcAft>
            </a:pPr>
            <a:r>
              <a:rPr lang="en-GB" altLang="en-US" sz="1800" b="1" dirty="0">
                <a:solidFill>
                  <a:srgbClr val="E30613"/>
                </a:solidFill>
              </a:rPr>
              <a:t>Trainee Electrician (Stage 1)</a:t>
            </a:r>
          </a:p>
        </p:txBody>
      </p:sp>
      <p:sp>
        <p:nvSpPr>
          <p:cNvPr id="6" name="Text Box 2"/>
          <p:cNvSpPr txBox="1">
            <a:spLocks noChangeArrowheads="1"/>
          </p:cNvSpPr>
          <p:nvPr/>
        </p:nvSpPr>
        <p:spPr bwMode="auto">
          <a:xfrm>
            <a:off x="0" y="1074738"/>
            <a:ext cx="9144000" cy="4756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a:spcAft>
                <a:spcPts val="0"/>
              </a:spcAft>
              <a:buFont typeface="Times New Roman" charset="0"/>
              <a:buNone/>
              <a:defRPr/>
            </a:pPr>
            <a:r>
              <a:rPr lang="en-GB" dirty="0">
                <a:solidFill>
                  <a:srgbClr val="000000"/>
                </a:solidFill>
              </a:rPr>
              <a:t>This stage is aimed at unqualified individuals or operatives with part qualifications </a:t>
            </a:r>
            <a:r>
              <a:rPr lang="en-GB" b="1" dirty="0">
                <a:solidFill>
                  <a:srgbClr val="000000"/>
                </a:solidFill>
              </a:rPr>
              <a:t>but limited practical site experience</a:t>
            </a:r>
            <a:r>
              <a:rPr lang="en-GB" dirty="0">
                <a:solidFill>
                  <a:srgbClr val="000000"/>
                </a:solidFill>
              </a:rPr>
              <a:t> who, with the support of their employer, are working towards fully skilled status.</a:t>
            </a:r>
          </a:p>
          <a:p>
            <a:pPr>
              <a:spcAft>
                <a:spcPts val="0"/>
              </a:spcAft>
              <a:buFont typeface="Times New Roman" charset="0"/>
              <a:buNone/>
              <a:defRPr/>
            </a:pPr>
            <a:endParaRPr lang="en-GB" dirty="0">
              <a:solidFill>
                <a:srgbClr val="000000"/>
              </a:solidFill>
            </a:endParaRPr>
          </a:p>
          <a:p>
            <a:pPr>
              <a:spcAft>
                <a:spcPts val="0"/>
              </a:spcAft>
              <a:buFont typeface="Times New Roman" charset="0"/>
              <a:buNone/>
              <a:defRPr/>
            </a:pPr>
            <a:r>
              <a:rPr lang="en-GB" dirty="0">
                <a:solidFill>
                  <a:srgbClr val="000000"/>
                </a:solidFill>
              </a:rPr>
              <a:t>All candidates are required to obtain the Certificate in </a:t>
            </a:r>
            <a:r>
              <a:rPr lang="en-GB" dirty="0" err="1">
                <a:solidFill>
                  <a:srgbClr val="000000"/>
                </a:solidFill>
              </a:rPr>
              <a:t>Electrotechnical</a:t>
            </a:r>
            <a:r>
              <a:rPr lang="en-GB" dirty="0">
                <a:solidFill>
                  <a:srgbClr val="000000"/>
                </a:solidFill>
              </a:rPr>
              <a:t> Technology at Level 2 from either EAL or City &amp; Guilds unless already achieved.</a:t>
            </a:r>
          </a:p>
          <a:p>
            <a:pPr>
              <a:spcAft>
                <a:spcPts val="0"/>
              </a:spcAft>
              <a:buFont typeface="Times New Roman" charset="0"/>
              <a:buNone/>
              <a:defRPr/>
            </a:pPr>
            <a:endParaRPr lang="en-GB" dirty="0">
              <a:solidFill>
                <a:srgbClr val="000000"/>
              </a:solidFill>
            </a:endParaRPr>
          </a:p>
          <a:p>
            <a:pPr>
              <a:spcAft>
                <a:spcPts val="0"/>
              </a:spcAft>
              <a:buFont typeface="Times New Roman" charset="0"/>
              <a:buNone/>
              <a:defRPr/>
            </a:pPr>
            <a:r>
              <a:rPr lang="en-GB" dirty="0">
                <a:solidFill>
                  <a:srgbClr val="000000"/>
                </a:solidFill>
              </a:rPr>
              <a:t>Operatives who already hold the following qualifications are deemed to have satisfied the Level 2 technical certificate criteria:</a:t>
            </a:r>
          </a:p>
          <a:p>
            <a:pPr marL="285750" indent="-285750">
              <a:spcAft>
                <a:spcPts val="0"/>
              </a:spcAft>
              <a:buClr>
                <a:srgbClr val="FF0000"/>
              </a:buClr>
              <a:buFont typeface="Arial"/>
              <a:buChar char="•"/>
              <a:defRPr/>
            </a:pPr>
            <a:r>
              <a:rPr lang="en-GB" dirty="0">
                <a:solidFill>
                  <a:srgbClr val="000000"/>
                </a:solidFill>
              </a:rPr>
              <a:t>City &amp; Guilds 2330 Certificate in </a:t>
            </a:r>
            <a:r>
              <a:rPr lang="en-GB" dirty="0" err="1">
                <a:solidFill>
                  <a:srgbClr val="000000"/>
                </a:solidFill>
              </a:rPr>
              <a:t>Electrotechnical</a:t>
            </a:r>
            <a:r>
              <a:rPr lang="en-GB" dirty="0">
                <a:solidFill>
                  <a:srgbClr val="000000"/>
                </a:solidFill>
              </a:rPr>
              <a:t> Technology at Level 2 </a:t>
            </a:r>
            <a:r>
              <a:rPr lang="en-GB" b="1" dirty="0">
                <a:solidFill>
                  <a:srgbClr val="000000"/>
                </a:solidFill>
              </a:rPr>
              <a:t>or</a:t>
            </a:r>
          </a:p>
          <a:p>
            <a:pPr marL="285750" indent="-285750">
              <a:spcAft>
                <a:spcPts val="0"/>
              </a:spcAft>
              <a:buClr>
                <a:srgbClr val="FF0000"/>
              </a:buClr>
              <a:buFont typeface="Arial"/>
              <a:buChar char="•"/>
              <a:defRPr/>
            </a:pPr>
            <a:r>
              <a:rPr lang="en-GB" dirty="0">
                <a:solidFill>
                  <a:srgbClr val="000000"/>
                </a:solidFill>
              </a:rPr>
              <a:t>City &amp; Guilds 236 Part 1 </a:t>
            </a:r>
            <a:r>
              <a:rPr lang="en-GB" b="1" dirty="0">
                <a:solidFill>
                  <a:srgbClr val="000000"/>
                </a:solidFill>
              </a:rPr>
              <a:t>or</a:t>
            </a:r>
          </a:p>
          <a:p>
            <a:pPr marL="285750" indent="-285750">
              <a:spcAft>
                <a:spcPts val="0"/>
              </a:spcAft>
              <a:buClr>
                <a:srgbClr val="FF0000"/>
              </a:buClr>
              <a:buFont typeface="Arial"/>
              <a:buChar char="•"/>
              <a:defRPr/>
            </a:pPr>
            <a:r>
              <a:rPr lang="en-GB" dirty="0">
                <a:solidFill>
                  <a:srgbClr val="000000"/>
                </a:solidFill>
              </a:rPr>
              <a:t>City &amp; Guilds 2360 Part 1 </a:t>
            </a:r>
            <a:r>
              <a:rPr lang="en-GB" b="1" dirty="0">
                <a:solidFill>
                  <a:srgbClr val="000000"/>
                </a:solidFill>
              </a:rPr>
              <a:t>or</a:t>
            </a:r>
          </a:p>
          <a:p>
            <a:pPr marL="285750" indent="-285750">
              <a:spcAft>
                <a:spcPts val="0"/>
              </a:spcAft>
              <a:buClr>
                <a:srgbClr val="FF0000"/>
              </a:buClr>
              <a:buFont typeface="Arial"/>
              <a:buChar char="•"/>
              <a:defRPr/>
            </a:pPr>
            <a:r>
              <a:rPr lang="en-GB" dirty="0">
                <a:solidFill>
                  <a:srgbClr val="000000"/>
                </a:solidFill>
              </a:rPr>
              <a:t>City &amp; Guilds 2351 Units 1, 2, 3 &amp; 4 </a:t>
            </a:r>
            <a:r>
              <a:rPr lang="en-GB" b="1" dirty="0">
                <a:solidFill>
                  <a:srgbClr val="000000"/>
                </a:solidFill>
              </a:rPr>
              <a:t>or</a:t>
            </a:r>
          </a:p>
          <a:p>
            <a:pPr marL="285750" indent="-285750">
              <a:spcAft>
                <a:spcPts val="0"/>
              </a:spcAft>
              <a:buClr>
                <a:srgbClr val="FF0000"/>
              </a:buClr>
              <a:buFont typeface="Arial"/>
              <a:buChar char="•"/>
              <a:defRPr/>
            </a:pPr>
            <a:r>
              <a:rPr lang="en-GB" dirty="0">
                <a:solidFill>
                  <a:srgbClr val="000000"/>
                </a:solidFill>
              </a:rPr>
              <a:t>EAL Diploma in </a:t>
            </a:r>
            <a:r>
              <a:rPr lang="en-GB" dirty="0" err="1">
                <a:solidFill>
                  <a:srgbClr val="000000"/>
                </a:solidFill>
              </a:rPr>
              <a:t>Electrotechnical</a:t>
            </a:r>
            <a:r>
              <a:rPr lang="en-GB" dirty="0">
                <a:solidFill>
                  <a:srgbClr val="000000"/>
                </a:solidFill>
              </a:rPr>
              <a:t> Services Units 1, 2, 3, 4, 5 &amp; 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p:cTn id="19"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p:cTn id="31" dur="500" decel="50000" fill="hold">
                                          <p:stCondLst>
                                            <p:cond delay="0"/>
                                          </p:stCondLst>
                                        </p:cTn>
                                        <p:tgtEl>
                                          <p:spTgt spid="6">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6">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6">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6">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6">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6">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6">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6">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 calcmode="lin" valueType="num">
                                      <p:cBhvr>
                                        <p:cTn id="43" dur="500" decel="50000" fill="hold">
                                          <p:stCondLst>
                                            <p:cond delay="0"/>
                                          </p:stCondLst>
                                        </p:cTn>
                                        <p:tgtEl>
                                          <p:spTgt spid="6">
                                            <p:txEl>
                                              <p:pRg st="4" end="4"/>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
                                            <p:txEl>
                                              <p:pRg st="4" end="4"/>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
                                            <p:txEl>
                                              <p:pRg st="4" end="4"/>
                                            </p:txEl>
                                          </p:spTgt>
                                        </p:tgtEl>
                                        <p:attrNameLst>
                                          <p:attrName>ppt_w</p:attrName>
                                        </p:attrNameLst>
                                      </p:cBhvr>
                                      <p:tavLst>
                                        <p:tav tm="0">
                                          <p:val>
                                            <p:strVal val="#ppt_w*.05"/>
                                          </p:val>
                                        </p:tav>
                                        <p:tav tm="100000">
                                          <p:val>
                                            <p:strVal val="#ppt_w"/>
                                          </p:val>
                                        </p:tav>
                                      </p:tavLst>
                                    </p:anim>
                                    <p:anim calcmode="lin" valueType="num">
                                      <p:cBhvr>
                                        <p:cTn id="46" dur="1000" fill="hold"/>
                                        <p:tgtEl>
                                          <p:spTgt spid="6">
                                            <p:txEl>
                                              <p:pRg st="4" end="4"/>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
                                            <p:txEl>
                                              <p:pRg st="4" end="4"/>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
                                            <p:txEl>
                                              <p:pRg st="4" end="4"/>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
                                            <p:txEl>
                                              <p:pRg st="4" end="4"/>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
                                            <p:txEl>
                                              <p:pRg st="4" end="4"/>
                                            </p:txEl>
                                          </p:spTgt>
                                        </p:tgtEl>
                                      </p:cBhvr>
                                    </p:animEffect>
                                  </p:childTnLst>
                                </p:cTn>
                              </p:par>
                            </p:childTnLst>
                          </p:cTn>
                        </p:par>
                        <p:par>
                          <p:cTn id="51" fill="hold">
                            <p:stCondLst>
                              <p:cond delay="1000"/>
                            </p:stCondLst>
                            <p:childTnLst>
                              <p:par>
                                <p:cTn id="52" presetID="25" presetClass="entr" presetSubtype="0" fill="hold" nodeType="afterEffect">
                                  <p:stCondLst>
                                    <p:cond delay="0"/>
                                  </p:stCondLst>
                                  <p:childTnLst>
                                    <p:set>
                                      <p:cBhvr>
                                        <p:cTn id="53" dur="1" fill="hold">
                                          <p:stCondLst>
                                            <p:cond delay="0"/>
                                          </p:stCondLst>
                                        </p:cTn>
                                        <p:tgtEl>
                                          <p:spTgt spid="6">
                                            <p:txEl>
                                              <p:pRg st="5" end="5"/>
                                            </p:txEl>
                                          </p:spTgt>
                                        </p:tgtEl>
                                        <p:attrNameLst>
                                          <p:attrName>style.visibility</p:attrName>
                                        </p:attrNameLst>
                                      </p:cBhvr>
                                      <p:to>
                                        <p:strVal val="visible"/>
                                      </p:to>
                                    </p:set>
                                    <p:anim calcmode="lin" valueType="num">
                                      <p:cBhvr>
                                        <p:cTn id="54" dur="500" decel="50000" fill="hold">
                                          <p:stCondLst>
                                            <p:cond delay="0"/>
                                          </p:stCondLst>
                                        </p:cTn>
                                        <p:tgtEl>
                                          <p:spTgt spid="6">
                                            <p:txEl>
                                              <p:pRg st="5" end="5"/>
                                            </p:txEl>
                                          </p:spTgt>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6">
                                            <p:txEl>
                                              <p:pRg st="5" end="5"/>
                                            </p:txEl>
                                          </p:spTgt>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6">
                                            <p:txEl>
                                              <p:pRg st="5" end="5"/>
                                            </p:txEl>
                                          </p:spTgt>
                                        </p:tgtEl>
                                        <p:attrNameLst>
                                          <p:attrName>ppt_w</p:attrName>
                                        </p:attrNameLst>
                                      </p:cBhvr>
                                      <p:tavLst>
                                        <p:tav tm="0">
                                          <p:val>
                                            <p:strVal val="#ppt_w*.05"/>
                                          </p:val>
                                        </p:tav>
                                        <p:tav tm="100000">
                                          <p:val>
                                            <p:strVal val="#ppt_w"/>
                                          </p:val>
                                        </p:tav>
                                      </p:tavLst>
                                    </p:anim>
                                    <p:anim calcmode="lin" valueType="num">
                                      <p:cBhvr>
                                        <p:cTn id="57" dur="1000" fill="hold"/>
                                        <p:tgtEl>
                                          <p:spTgt spid="6">
                                            <p:txEl>
                                              <p:pRg st="5" end="5"/>
                                            </p:txEl>
                                          </p:spTgt>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6">
                                            <p:txEl>
                                              <p:pRg st="5" end="5"/>
                                            </p:txEl>
                                          </p:spTgt>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6">
                                            <p:txEl>
                                              <p:pRg st="5" end="5"/>
                                            </p:txEl>
                                          </p:spTgt>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6">
                                            <p:txEl>
                                              <p:pRg st="5" end="5"/>
                                            </p:txEl>
                                          </p:spTgt>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6">
                                            <p:txEl>
                                              <p:pRg st="5" end="5"/>
                                            </p:txEl>
                                          </p:spTgt>
                                        </p:tgtEl>
                                      </p:cBhvr>
                                    </p:animEffect>
                                  </p:childTnLst>
                                </p:cTn>
                              </p:par>
                            </p:childTnLst>
                          </p:cTn>
                        </p:par>
                        <p:par>
                          <p:cTn id="62" fill="hold">
                            <p:stCondLst>
                              <p:cond delay="2000"/>
                            </p:stCondLst>
                            <p:childTnLst>
                              <p:par>
                                <p:cTn id="63" presetID="25" presetClass="entr" presetSubtype="0" fill="hold" nodeType="afterEffect">
                                  <p:stCondLst>
                                    <p:cond delay="0"/>
                                  </p:stCondLst>
                                  <p:childTnLst>
                                    <p:set>
                                      <p:cBhvr>
                                        <p:cTn id="64" dur="1" fill="hold">
                                          <p:stCondLst>
                                            <p:cond delay="0"/>
                                          </p:stCondLst>
                                        </p:cTn>
                                        <p:tgtEl>
                                          <p:spTgt spid="6">
                                            <p:txEl>
                                              <p:pRg st="6" end="6"/>
                                            </p:txEl>
                                          </p:spTgt>
                                        </p:tgtEl>
                                        <p:attrNameLst>
                                          <p:attrName>style.visibility</p:attrName>
                                        </p:attrNameLst>
                                      </p:cBhvr>
                                      <p:to>
                                        <p:strVal val="visible"/>
                                      </p:to>
                                    </p:set>
                                    <p:anim calcmode="lin" valueType="num">
                                      <p:cBhvr>
                                        <p:cTn id="65" dur="500" decel="50000" fill="hold">
                                          <p:stCondLst>
                                            <p:cond delay="0"/>
                                          </p:stCondLst>
                                        </p:cTn>
                                        <p:tgtEl>
                                          <p:spTgt spid="6">
                                            <p:txEl>
                                              <p:pRg st="6" end="6"/>
                                            </p:txEl>
                                          </p:spTgt>
                                        </p:tgtEl>
                                        <p:attrNameLst>
                                          <p:attrName>style.rotation</p:attrName>
                                        </p:attrNameLst>
                                      </p:cBhvr>
                                      <p:tavLst>
                                        <p:tav tm="0">
                                          <p:val>
                                            <p:fltVal val="-90"/>
                                          </p:val>
                                        </p:tav>
                                        <p:tav tm="100000">
                                          <p:val>
                                            <p:fltVal val="0"/>
                                          </p:val>
                                        </p:tav>
                                      </p:tavLst>
                                    </p:anim>
                                    <p:anim calcmode="lin" valueType="num">
                                      <p:cBhvr>
                                        <p:cTn id="66" dur="500" decel="50000" fill="hold">
                                          <p:stCondLst>
                                            <p:cond delay="0"/>
                                          </p:stCondLst>
                                        </p:cTn>
                                        <p:tgtEl>
                                          <p:spTgt spid="6">
                                            <p:txEl>
                                              <p:pRg st="6" end="6"/>
                                            </p:txEl>
                                          </p:spTgt>
                                        </p:tgtEl>
                                        <p:attrNameLst>
                                          <p:attrName>ppt_w</p:attrName>
                                        </p:attrNameLst>
                                      </p:cBhvr>
                                      <p:tavLst>
                                        <p:tav tm="0">
                                          <p:val>
                                            <p:strVal val="#ppt_w"/>
                                          </p:val>
                                        </p:tav>
                                        <p:tav tm="100000">
                                          <p:val>
                                            <p:strVal val="#ppt_w*.05"/>
                                          </p:val>
                                        </p:tav>
                                      </p:tavLst>
                                    </p:anim>
                                    <p:anim calcmode="lin" valueType="num">
                                      <p:cBhvr>
                                        <p:cTn id="67" dur="500" accel="50000" fill="hold">
                                          <p:stCondLst>
                                            <p:cond delay="500"/>
                                          </p:stCondLst>
                                        </p:cTn>
                                        <p:tgtEl>
                                          <p:spTgt spid="6">
                                            <p:txEl>
                                              <p:pRg st="6" end="6"/>
                                            </p:txEl>
                                          </p:spTgt>
                                        </p:tgtEl>
                                        <p:attrNameLst>
                                          <p:attrName>ppt_w</p:attrName>
                                        </p:attrNameLst>
                                      </p:cBhvr>
                                      <p:tavLst>
                                        <p:tav tm="0">
                                          <p:val>
                                            <p:strVal val="#ppt_w*.05"/>
                                          </p:val>
                                        </p:tav>
                                        <p:tav tm="100000">
                                          <p:val>
                                            <p:strVal val="#ppt_w"/>
                                          </p:val>
                                        </p:tav>
                                      </p:tavLst>
                                    </p:anim>
                                    <p:anim calcmode="lin" valueType="num">
                                      <p:cBhvr>
                                        <p:cTn id="68" dur="1000" fill="hold"/>
                                        <p:tgtEl>
                                          <p:spTgt spid="6">
                                            <p:txEl>
                                              <p:pRg st="6" end="6"/>
                                            </p:txEl>
                                          </p:spTgt>
                                        </p:tgtEl>
                                        <p:attrNameLst>
                                          <p:attrName>ppt_h</p:attrName>
                                        </p:attrNameLst>
                                      </p:cBhvr>
                                      <p:tavLst>
                                        <p:tav tm="0">
                                          <p:val>
                                            <p:strVal val="#ppt_h"/>
                                          </p:val>
                                        </p:tav>
                                        <p:tav tm="100000">
                                          <p:val>
                                            <p:strVal val="#ppt_h"/>
                                          </p:val>
                                        </p:tav>
                                      </p:tavLst>
                                    </p:anim>
                                    <p:anim calcmode="lin" valueType="num">
                                      <p:cBhvr>
                                        <p:cTn id="69" dur="500" decel="50000" fill="hold">
                                          <p:stCondLst>
                                            <p:cond delay="0"/>
                                          </p:stCondLst>
                                        </p:cTn>
                                        <p:tgtEl>
                                          <p:spTgt spid="6">
                                            <p:txEl>
                                              <p:pRg st="6" end="6"/>
                                            </p:txEl>
                                          </p:spTgt>
                                        </p:tgtEl>
                                        <p:attrNameLst>
                                          <p:attrName>ppt_x</p:attrName>
                                        </p:attrNameLst>
                                      </p:cBhvr>
                                      <p:tavLst>
                                        <p:tav tm="0">
                                          <p:val>
                                            <p:strVal val="#ppt_x+.4"/>
                                          </p:val>
                                        </p:tav>
                                        <p:tav tm="100000">
                                          <p:val>
                                            <p:strVal val="#ppt_x"/>
                                          </p:val>
                                        </p:tav>
                                      </p:tavLst>
                                    </p:anim>
                                    <p:anim calcmode="lin" valueType="num">
                                      <p:cBhvr>
                                        <p:cTn id="70" dur="500" decel="50000" fill="hold">
                                          <p:stCondLst>
                                            <p:cond delay="0"/>
                                          </p:stCondLst>
                                        </p:cTn>
                                        <p:tgtEl>
                                          <p:spTgt spid="6">
                                            <p:txEl>
                                              <p:pRg st="6" end="6"/>
                                            </p:txEl>
                                          </p:spTgt>
                                        </p:tgtEl>
                                        <p:attrNameLst>
                                          <p:attrName>ppt_y</p:attrName>
                                        </p:attrNameLst>
                                      </p:cBhvr>
                                      <p:tavLst>
                                        <p:tav tm="0">
                                          <p:val>
                                            <p:strVal val="#ppt_y-.2"/>
                                          </p:val>
                                        </p:tav>
                                        <p:tav tm="100000">
                                          <p:val>
                                            <p:strVal val="#ppt_y+.1"/>
                                          </p:val>
                                        </p:tav>
                                      </p:tavLst>
                                    </p:anim>
                                    <p:anim calcmode="lin" valueType="num">
                                      <p:cBhvr>
                                        <p:cTn id="71" dur="500" accel="50000" fill="hold">
                                          <p:stCondLst>
                                            <p:cond delay="500"/>
                                          </p:stCondLst>
                                        </p:cTn>
                                        <p:tgtEl>
                                          <p:spTgt spid="6">
                                            <p:txEl>
                                              <p:pRg st="6" end="6"/>
                                            </p:txEl>
                                          </p:spTgt>
                                        </p:tgtEl>
                                        <p:attrNameLst>
                                          <p:attrName>ppt_y</p:attrName>
                                        </p:attrNameLst>
                                      </p:cBhvr>
                                      <p:tavLst>
                                        <p:tav tm="0">
                                          <p:val>
                                            <p:strVal val="#ppt_y+.1"/>
                                          </p:val>
                                        </p:tav>
                                        <p:tav tm="100000">
                                          <p:val>
                                            <p:strVal val="#ppt_y"/>
                                          </p:val>
                                        </p:tav>
                                      </p:tavLst>
                                    </p:anim>
                                    <p:animEffect transition="in" filter="fade">
                                      <p:cBhvr>
                                        <p:cTn id="72" dur="1000" decel="50000">
                                          <p:stCondLst>
                                            <p:cond delay="0"/>
                                          </p:stCondLst>
                                        </p:cTn>
                                        <p:tgtEl>
                                          <p:spTgt spid="6">
                                            <p:txEl>
                                              <p:pRg st="6" end="6"/>
                                            </p:txEl>
                                          </p:spTgt>
                                        </p:tgtEl>
                                      </p:cBhvr>
                                    </p:animEffect>
                                  </p:childTnLst>
                                </p:cTn>
                              </p:par>
                            </p:childTnLst>
                          </p:cTn>
                        </p:par>
                        <p:par>
                          <p:cTn id="73" fill="hold">
                            <p:stCondLst>
                              <p:cond delay="3000"/>
                            </p:stCondLst>
                            <p:childTnLst>
                              <p:par>
                                <p:cTn id="74" presetID="25" presetClass="entr" presetSubtype="0" fill="hold" nodeType="afterEffect">
                                  <p:stCondLst>
                                    <p:cond delay="0"/>
                                  </p:stCondLst>
                                  <p:childTnLst>
                                    <p:set>
                                      <p:cBhvr>
                                        <p:cTn id="75" dur="1" fill="hold">
                                          <p:stCondLst>
                                            <p:cond delay="0"/>
                                          </p:stCondLst>
                                        </p:cTn>
                                        <p:tgtEl>
                                          <p:spTgt spid="6">
                                            <p:txEl>
                                              <p:pRg st="7" end="7"/>
                                            </p:txEl>
                                          </p:spTgt>
                                        </p:tgtEl>
                                        <p:attrNameLst>
                                          <p:attrName>style.visibility</p:attrName>
                                        </p:attrNameLst>
                                      </p:cBhvr>
                                      <p:to>
                                        <p:strVal val="visible"/>
                                      </p:to>
                                    </p:set>
                                    <p:anim calcmode="lin" valueType="num">
                                      <p:cBhvr>
                                        <p:cTn id="76" dur="500" decel="50000" fill="hold">
                                          <p:stCondLst>
                                            <p:cond delay="0"/>
                                          </p:stCondLst>
                                        </p:cTn>
                                        <p:tgtEl>
                                          <p:spTgt spid="6">
                                            <p:txEl>
                                              <p:pRg st="7" end="7"/>
                                            </p:txEl>
                                          </p:spTgt>
                                        </p:tgtEl>
                                        <p:attrNameLst>
                                          <p:attrName>style.rotation</p:attrName>
                                        </p:attrNameLst>
                                      </p:cBhvr>
                                      <p:tavLst>
                                        <p:tav tm="0">
                                          <p:val>
                                            <p:fltVal val="-90"/>
                                          </p:val>
                                        </p:tav>
                                        <p:tav tm="100000">
                                          <p:val>
                                            <p:fltVal val="0"/>
                                          </p:val>
                                        </p:tav>
                                      </p:tavLst>
                                    </p:anim>
                                    <p:anim calcmode="lin" valueType="num">
                                      <p:cBhvr>
                                        <p:cTn id="77" dur="500" decel="50000" fill="hold">
                                          <p:stCondLst>
                                            <p:cond delay="0"/>
                                          </p:stCondLst>
                                        </p:cTn>
                                        <p:tgtEl>
                                          <p:spTgt spid="6">
                                            <p:txEl>
                                              <p:pRg st="7" end="7"/>
                                            </p:txEl>
                                          </p:spTgt>
                                        </p:tgtEl>
                                        <p:attrNameLst>
                                          <p:attrName>ppt_w</p:attrName>
                                        </p:attrNameLst>
                                      </p:cBhvr>
                                      <p:tavLst>
                                        <p:tav tm="0">
                                          <p:val>
                                            <p:strVal val="#ppt_w"/>
                                          </p:val>
                                        </p:tav>
                                        <p:tav tm="100000">
                                          <p:val>
                                            <p:strVal val="#ppt_w*.05"/>
                                          </p:val>
                                        </p:tav>
                                      </p:tavLst>
                                    </p:anim>
                                    <p:anim calcmode="lin" valueType="num">
                                      <p:cBhvr>
                                        <p:cTn id="78" dur="500" accel="50000" fill="hold">
                                          <p:stCondLst>
                                            <p:cond delay="500"/>
                                          </p:stCondLst>
                                        </p:cTn>
                                        <p:tgtEl>
                                          <p:spTgt spid="6">
                                            <p:txEl>
                                              <p:pRg st="7" end="7"/>
                                            </p:txEl>
                                          </p:spTgt>
                                        </p:tgtEl>
                                        <p:attrNameLst>
                                          <p:attrName>ppt_w</p:attrName>
                                        </p:attrNameLst>
                                      </p:cBhvr>
                                      <p:tavLst>
                                        <p:tav tm="0">
                                          <p:val>
                                            <p:strVal val="#ppt_w*.05"/>
                                          </p:val>
                                        </p:tav>
                                        <p:tav tm="100000">
                                          <p:val>
                                            <p:strVal val="#ppt_w"/>
                                          </p:val>
                                        </p:tav>
                                      </p:tavLst>
                                    </p:anim>
                                    <p:anim calcmode="lin" valueType="num">
                                      <p:cBhvr>
                                        <p:cTn id="79" dur="1000" fill="hold"/>
                                        <p:tgtEl>
                                          <p:spTgt spid="6">
                                            <p:txEl>
                                              <p:pRg st="7" end="7"/>
                                            </p:txEl>
                                          </p:spTgt>
                                        </p:tgtEl>
                                        <p:attrNameLst>
                                          <p:attrName>ppt_h</p:attrName>
                                        </p:attrNameLst>
                                      </p:cBhvr>
                                      <p:tavLst>
                                        <p:tav tm="0">
                                          <p:val>
                                            <p:strVal val="#ppt_h"/>
                                          </p:val>
                                        </p:tav>
                                        <p:tav tm="100000">
                                          <p:val>
                                            <p:strVal val="#ppt_h"/>
                                          </p:val>
                                        </p:tav>
                                      </p:tavLst>
                                    </p:anim>
                                    <p:anim calcmode="lin" valueType="num">
                                      <p:cBhvr>
                                        <p:cTn id="80" dur="500" decel="50000" fill="hold">
                                          <p:stCondLst>
                                            <p:cond delay="0"/>
                                          </p:stCondLst>
                                        </p:cTn>
                                        <p:tgtEl>
                                          <p:spTgt spid="6">
                                            <p:txEl>
                                              <p:pRg st="7" end="7"/>
                                            </p:txEl>
                                          </p:spTgt>
                                        </p:tgtEl>
                                        <p:attrNameLst>
                                          <p:attrName>ppt_x</p:attrName>
                                        </p:attrNameLst>
                                      </p:cBhvr>
                                      <p:tavLst>
                                        <p:tav tm="0">
                                          <p:val>
                                            <p:strVal val="#ppt_x+.4"/>
                                          </p:val>
                                        </p:tav>
                                        <p:tav tm="100000">
                                          <p:val>
                                            <p:strVal val="#ppt_x"/>
                                          </p:val>
                                        </p:tav>
                                      </p:tavLst>
                                    </p:anim>
                                    <p:anim calcmode="lin" valueType="num">
                                      <p:cBhvr>
                                        <p:cTn id="81" dur="500" decel="50000" fill="hold">
                                          <p:stCondLst>
                                            <p:cond delay="0"/>
                                          </p:stCondLst>
                                        </p:cTn>
                                        <p:tgtEl>
                                          <p:spTgt spid="6">
                                            <p:txEl>
                                              <p:pRg st="7" end="7"/>
                                            </p:txEl>
                                          </p:spTgt>
                                        </p:tgtEl>
                                        <p:attrNameLst>
                                          <p:attrName>ppt_y</p:attrName>
                                        </p:attrNameLst>
                                      </p:cBhvr>
                                      <p:tavLst>
                                        <p:tav tm="0">
                                          <p:val>
                                            <p:strVal val="#ppt_y-.2"/>
                                          </p:val>
                                        </p:tav>
                                        <p:tav tm="100000">
                                          <p:val>
                                            <p:strVal val="#ppt_y+.1"/>
                                          </p:val>
                                        </p:tav>
                                      </p:tavLst>
                                    </p:anim>
                                    <p:anim calcmode="lin" valueType="num">
                                      <p:cBhvr>
                                        <p:cTn id="82" dur="500" accel="50000" fill="hold">
                                          <p:stCondLst>
                                            <p:cond delay="500"/>
                                          </p:stCondLst>
                                        </p:cTn>
                                        <p:tgtEl>
                                          <p:spTgt spid="6">
                                            <p:txEl>
                                              <p:pRg st="7" end="7"/>
                                            </p:txEl>
                                          </p:spTgt>
                                        </p:tgtEl>
                                        <p:attrNameLst>
                                          <p:attrName>ppt_y</p:attrName>
                                        </p:attrNameLst>
                                      </p:cBhvr>
                                      <p:tavLst>
                                        <p:tav tm="0">
                                          <p:val>
                                            <p:strVal val="#ppt_y+.1"/>
                                          </p:val>
                                        </p:tav>
                                        <p:tav tm="100000">
                                          <p:val>
                                            <p:strVal val="#ppt_y"/>
                                          </p:val>
                                        </p:tav>
                                      </p:tavLst>
                                    </p:anim>
                                    <p:animEffect transition="in" filter="fade">
                                      <p:cBhvr>
                                        <p:cTn id="83" dur="1000" decel="50000">
                                          <p:stCondLst>
                                            <p:cond delay="0"/>
                                          </p:stCondLst>
                                        </p:cTn>
                                        <p:tgtEl>
                                          <p:spTgt spid="6">
                                            <p:txEl>
                                              <p:pRg st="7" end="7"/>
                                            </p:txEl>
                                          </p:spTgt>
                                        </p:tgtEl>
                                      </p:cBhvr>
                                    </p:animEffect>
                                  </p:childTnLst>
                                </p:cTn>
                              </p:par>
                            </p:childTnLst>
                          </p:cTn>
                        </p:par>
                        <p:par>
                          <p:cTn id="84" fill="hold">
                            <p:stCondLst>
                              <p:cond delay="4000"/>
                            </p:stCondLst>
                            <p:childTnLst>
                              <p:par>
                                <p:cTn id="85" presetID="25" presetClass="entr" presetSubtype="0" fill="hold" nodeType="afterEffect">
                                  <p:stCondLst>
                                    <p:cond delay="0"/>
                                  </p:stCondLst>
                                  <p:childTnLst>
                                    <p:set>
                                      <p:cBhvr>
                                        <p:cTn id="86" dur="1" fill="hold">
                                          <p:stCondLst>
                                            <p:cond delay="0"/>
                                          </p:stCondLst>
                                        </p:cTn>
                                        <p:tgtEl>
                                          <p:spTgt spid="6">
                                            <p:txEl>
                                              <p:pRg st="8" end="8"/>
                                            </p:txEl>
                                          </p:spTgt>
                                        </p:tgtEl>
                                        <p:attrNameLst>
                                          <p:attrName>style.visibility</p:attrName>
                                        </p:attrNameLst>
                                      </p:cBhvr>
                                      <p:to>
                                        <p:strVal val="visible"/>
                                      </p:to>
                                    </p:set>
                                    <p:anim calcmode="lin" valueType="num">
                                      <p:cBhvr>
                                        <p:cTn id="87" dur="500" decel="50000" fill="hold">
                                          <p:stCondLst>
                                            <p:cond delay="0"/>
                                          </p:stCondLst>
                                        </p:cTn>
                                        <p:tgtEl>
                                          <p:spTgt spid="6">
                                            <p:txEl>
                                              <p:pRg st="8" end="8"/>
                                            </p:txEl>
                                          </p:spTgt>
                                        </p:tgtEl>
                                        <p:attrNameLst>
                                          <p:attrName>style.rotation</p:attrName>
                                        </p:attrNameLst>
                                      </p:cBhvr>
                                      <p:tavLst>
                                        <p:tav tm="0">
                                          <p:val>
                                            <p:fltVal val="-90"/>
                                          </p:val>
                                        </p:tav>
                                        <p:tav tm="100000">
                                          <p:val>
                                            <p:fltVal val="0"/>
                                          </p:val>
                                        </p:tav>
                                      </p:tavLst>
                                    </p:anim>
                                    <p:anim calcmode="lin" valueType="num">
                                      <p:cBhvr>
                                        <p:cTn id="88" dur="500" decel="50000" fill="hold">
                                          <p:stCondLst>
                                            <p:cond delay="0"/>
                                          </p:stCondLst>
                                        </p:cTn>
                                        <p:tgtEl>
                                          <p:spTgt spid="6">
                                            <p:txEl>
                                              <p:pRg st="8" end="8"/>
                                            </p:txEl>
                                          </p:spTgt>
                                        </p:tgtEl>
                                        <p:attrNameLst>
                                          <p:attrName>ppt_w</p:attrName>
                                        </p:attrNameLst>
                                      </p:cBhvr>
                                      <p:tavLst>
                                        <p:tav tm="0">
                                          <p:val>
                                            <p:strVal val="#ppt_w"/>
                                          </p:val>
                                        </p:tav>
                                        <p:tav tm="100000">
                                          <p:val>
                                            <p:strVal val="#ppt_w*.05"/>
                                          </p:val>
                                        </p:tav>
                                      </p:tavLst>
                                    </p:anim>
                                    <p:anim calcmode="lin" valueType="num">
                                      <p:cBhvr>
                                        <p:cTn id="89" dur="500" accel="50000" fill="hold">
                                          <p:stCondLst>
                                            <p:cond delay="500"/>
                                          </p:stCondLst>
                                        </p:cTn>
                                        <p:tgtEl>
                                          <p:spTgt spid="6">
                                            <p:txEl>
                                              <p:pRg st="8" end="8"/>
                                            </p:txEl>
                                          </p:spTgt>
                                        </p:tgtEl>
                                        <p:attrNameLst>
                                          <p:attrName>ppt_w</p:attrName>
                                        </p:attrNameLst>
                                      </p:cBhvr>
                                      <p:tavLst>
                                        <p:tav tm="0">
                                          <p:val>
                                            <p:strVal val="#ppt_w*.05"/>
                                          </p:val>
                                        </p:tav>
                                        <p:tav tm="100000">
                                          <p:val>
                                            <p:strVal val="#ppt_w"/>
                                          </p:val>
                                        </p:tav>
                                      </p:tavLst>
                                    </p:anim>
                                    <p:anim calcmode="lin" valueType="num">
                                      <p:cBhvr>
                                        <p:cTn id="90" dur="1000" fill="hold"/>
                                        <p:tgtEl>
                                          <p:spTgt spid="6">
                                            <p:txEl>
                                              <p:pRg st="8" end="8"/>
                                            </p:txEl>
                                          </p:spTgt>
                                        </p:tgtEl>
                                        <p:attrNameLst>
                                          <p:attrName>ppt_h</p:attrName>
                                        </p:attrNameLst>
                                      </p:cBhvr>
                                      <p:tavLst>
                                        <p:tav tm="0">
                                          <p:val>
                                            <p:strVal val="#ppt_h"/>
                                          </p:val>
                                        </p:tav>
                                        <p:tav tm="100000">
                                          <p:val>
                                            <p:strVal val="#ppt_h"/>
                                          </p:val>
                                        </p:tav>
                                      </p:tavLst>
                                    </p:anim>
                                    <p:anim calcmode="lin" valueType="num">
                                      <p:cBhvr>
                                        <p:cTn id="91" dur="500" decel="50000" fill="hold">
                                          <p:stCondLst>
                                            <p:cond delay="0"/>
                                          </p:stCondLst>
                                        </p:cTn>
                                        <p:tgtEl>
                                          <p:spTgt spid="6">
                                            <p:txEl>
                                              <p:pRg st="8" end="8"/>
                                            </p:txEl>
                                          </p:spTgt>
                                        </p:tgtEl>
                                        <p:attrNameLst>
                                          <p:attrName>ppt_x</p:attrName>
                                        </p:attrNameLst>
                                      </p:cBhvr>
                                      <p:tavLst>
                                        <p:tav tm="0">
                                          <p:val>
                                            <p:strVal val="#ppt_x+.4"/>
                                          </p:val>
                                        </p:tav>
                                        <p:tav tm="100000">
                                          <p:val>
                                            <p:strVal val="#ppt_x"/>
                                          </p:val>
                                        </p:tav>
                                      </p:tavLst>
                                    </p:anim>
                                    <p:anim calcmode="lin" valueType="num">
                                      <p:cBhvr>
                                        <p:cTn id="92" dur="500" decel="50000" fill="hold">
                                          <p:stCondLst>
                                            <p:cond delay="0"/>
                                          </p:stCondLst>
                                        </p:cTn>
                                        <p:tgtEl>
                                          <p:spTgt spid="6">
                                            <p:txEl>
                                              <p:pRg st="8" end="8"/>
                                            </p:txEl>
                                          </p:spTgt>
                                        </p:tgtEl>
                                        <p:attrNameLst>
                                          <p:attrName>ppt_y</p:attrName>
                                        </p:attrNameLst>
                                      </p:cBhvr>
                                      <p:tavLst>
                                        <p:tav tm="0">
                                          <p:val>
                                            <p:strVal val="#ppt_y-.2"/>
                                          </p:val>
                                        </p:tav>
                                        <p:tav tm="100000">
                                          <p:val>
                                            <p:strVal val="#ppt_y+.1"/>
                                          </p:val>
                                        </p:tav>
                                      </p:tavLst>
                                    </p:anim>
                                    <p:anim calcmode="lin" valueType="num">
                                      <p:cBhvr>
                                        <p:cTn id="93" dur="500" accel="50000" fill="hold">
                                          <p:stCondLst>
                                            <p:cond delay="500"/>
                                          </p:stCondLst>
                                        </p:cTn>
                                        <p:tgtEl>
                                          <p:spTgt spid="6">
                                            <p:txEl>
                                              <p:pRg st="8" end="8"/>
                                            </p:txEl>
                                          </p:spTgt>
                                        </p:tgtEl>
                                        <p:attrNameLst>
                                          <p:attrName>ppt_y</p:attrName>
                                        </p:attrNameLst>
                                      </p:cBhvr>
                                      <p:tavLst>
                                        <p:tav tm="0">
                                          <p:val>
                                            <p:strVal val="#ppt_y+.1"/>
                                          </p:val>
                                        </p:tav>
                                        <p:tav tm="100000">
                                          <p:val>
                                            <p:strVal val="#ppt_y"/>
                                          </p:val>
                                        </p:tav>
                                      </p:tavLst>
                                    </p:anim>
                                    <p:animEffect transition="in" filter="fade">
                                      <p:cBhvr>
                                        <p:cTn id="94" dur="1000" decel="50000">
                                          <p:stCondLst>
                                            <p:cond delay="0"/>
                                          </p:stCondLst>
                                        </p:cTn>
                                        <p:tgtEl>
                                          <p:spTgt spid="6">
                                            <p:txEl>
                                              <p:pRg st="8" end="8"/>
                                            </p:txEl>
                                          </p:spTgt>
                                        </p:tgtEl>
                                      </p:cBhvr>
                                    </p:animEffect>
                                  </p:childTnLst>
                                </p:cTn>
                              </p:par>
                            </p:childTnLst>
                          </p:cTn>
                        </p:par>
                        <p:par>
                          <p:cTn id="95" fill="hold">
                            <p:stCondLst>
                              <p:cond delay="5000"/>
                            </p:stCondLst>
                            <p:childTnLst>
                              <p:par>
                                <p:cTn id="96" presetID="25" presetClass="entr" presetSubtype="0" fill="hold" nodeType="afterEffect">
                                  <p:stCondLst>
                                    <p:cond delay="0"/>
                                  </p:stCondLst>
                                  <p:childTnLst>
                                    <p:set>
                                      <p:cBhvr>
                                        <p:cTn id="97" dur="1" fill="hold">
                                          <p:stCondLst>
                                            <p:cond delay="0"/>
                                          </p:stCondLst>
                                        </p:cTn>
                                        <p:tgtEl>
                                          <p:spTgt spid="6">
                                            <p:txEl>
                                              <p:pRg st="9" end="9"/>
                                            </p:txEl>
                                          </p:spTgt>
                                        </p:tgtEl>
                                        <p:attrNameLst>
                                          <p:attrName>style.visibility</p:attrName>
                                        </p:attrNameLst>
                                      </p:cBhvr>
                                      <p:to>
                                        <p:strVal val="visible"/>
                                      </p:to>
                                    </p:set>
                                    <p:anim calcmode="lin" valueType="num">
                                      <p:cBhvr>
                                        <p:cTn id="98" dur="500" decel="50000" fill="hold">
                                          <p:stCondLst>
                                            <p:cond delay="0"/>
                                          </p:stCondLst>
                                        </p:cTn>
                                        <p:tgtEl>
                                          <p:spTgt spid="6">
                                            <p:txEl>
                                              <p:pRg st="9" end="9"/>
                                            </p:txEl>
                                          </p:spTgt>
                                        </p:tgtEl>
                                        <p:attrNameLst>
                                          <p:attrName>style.rotation</p:attrName>
                                        </p:attrNameLst>
                                      </p:cBhvr>
                                      <p:tavLst>
                                        <p:tav tm="0">
                                          <p:val>
                                            <p:fltVal val="-90"/>
                                          </p:val>
                                        </p:tav>
                                        <p:tav tm="100000">
                                          <p:val>
                                            <p:fltVal val="0"/>
                                          </p:val>
                                        </p:tav>
                                      </p:tavLst>
                                    </p:anim>
                                    <p:anim calcmode="lin" valueType="num">
                                      <p:cBhvr>
                                        <p:cTn id="99" dur="500" decel="50000" fill="hold">
                                          <p:stCondLst>
                                            <p:cond delay="0"/>
                                          </p:stCondLst>
                                        </p:cTn>
                                        <p:tgtEl>
                                          <p:spTgt spid="6">
                                            <p:txEl>
                                              <p:pRg st="9" end="9"/>
                                            </p:txEl>
                                          </p:spTgt>
                                        </p:tgtEl>
                                        <p:attrNameLst>
                                          <p:attrName>ppt_w</p:attrName>
                                        </p:attrNameLst>
                                      </p:cBhvr>
                                      <p:tavLst>
                                        <p:tav tm="0">
                                          <p:val>
                                            <p:strVal val="#ppt_w"/>
                                          </p:val>
                                        </p:tav>
                                        <p:tav tm="100000">
                                          <p:val>
                                            <p:strVal val="#ppt_w*.05"/>
                                          </p:val>
                                        </p:tav>
                                      </p:tavLst>
                                    </p:anim>
                                    <p:anim calcmode="lin" valueType="num">
                                      <p:cBhvr>
                                        <p:cTn id="100" dur="500" accel="50000" fill="hold">
                                          <p:stCondLst>
                                            <p:cond delay="500"/>
                                          </p:stCondLst>
                                        </p:cTn>
                                        <p:tgtEl>
                                          <p:spTgt spid="6">
                                            <p:txEl>
                                              <p:pRg st="9" end="9"/>
                                            </p:txEl>
                                          </p:spTgt>
                                        </p:tgtEl>
                                        <p:attrNameLst>
                                          <p:attrName>ppt_w</p:attrName>
                                        </p:attrNameLst>
                                      </p:cBhvr>
                                      <p:tavLst>
                                        <p:tav tm="0">
                                          <p:val>
                                            <p:strVal val="#ppt_w*.05"/>
                                          </p:val>
                                        </p:tav>
                                        <p:tav tm="100000">
                                          <p:val>
                                            <p:strVal val="#ppt_w"/>
                                          </p:val>
                                        </p:tav>
                                      </p:tavLst>
                                    </p:anim>
                                    <p:anim calcmode="lin" valueType="num">
                                      <p:cBhvr>
                                        <p:cTn id="101" dur="1000" fill="hold"/>
                                        <p:tgtEl>
                                          <p:spTgt spid="6">
                                            <p:txEl>
                                              <p:pRg st="9" end="9"/>
                                            </p:txEl>
                                          </p:spTgt>
                                        </p:tgtEl>
                                        <p:attrNameLst>
                                          <p:attrName>ppt_h</p:attrName>
                                        </p:attrNameLst>
                                      </p:cBhvr>
                                      <p:tavLst>
                                        <p:tav tm="0">
                                          <p:val>
                                            <p:strVal val="#ppt_h"/>
                                          </p:val>
                                        </p:tav>
                                        <p:tav tm="100000">
                                          <p:val>
                                            <p:strVal val="#ppt_h"/>
                                          </p:val>
                                        </p:tav>
                                      </p:tavLst>
                                    </p:anim>
                                    <p:anim calcmode="lin" valueType="num">
                                      <p:cBhvr>
                                        <p:cTn id="102" dur="500" decel="50000" fill="hold">
                                          <p:stCondLst>
                                            <p:cond delay="0"/>
                                          </p:stCondLst>
                                        </p:cTn>
                                        <p:tgtEl>
                                          <p:spTgt spid="6">
                                            <p:txEl>
                                              <p:pRg st="9" end="9"/>
                                            </p:txEl>
                                          </p:spTgt>
                                        </p:tgtEl>
                                        <p:attrNameLst>
                                          <p:attrName>ppt_x</p:attrName>
                                        </p:attrNameLst>
                                      </p:cBhvr>
                                      <p:tavLst>
                                        <p:tav tm="0">
                                          <p:val>
                                            <p:strVal val="#ppt_x+.4"/>
                                          </p:val>
                                        </p:tav>
                                        <p:tav tm="100000">
                                          <p:val>
                                            <p:strVal val="#ppt_x"/>
                                          </p:val>
                                        </p:tav>
                                      </p:tavLst>
                                    </p:anim>
                                    <p:anim calcmode="lin" valueType="num">
                                      <p:cBhvr>
                                        <p:cTn id="103" dur="500" decel="50000" fill="hold">
                                          <p:stCondLst>
                                            <p:cond delay="0"/>
                                          </p:stCondLst>
                                        </p:cTn>
                                        <p:tgtEl>
                                          <p:spTgt spid="6">
                                            <p:txEl>
                                              <p:pRg st="9" end="9"/>
                                            </p:txEl>
                                          </p:spTgt>
                                        </p:tgtEl>
                                        <p:attrNameLst>
                                          <p:attrName>ppt_y</p:attrName>
                                        </p:attrNameLst>
                                      </p:cBhvr>
                                      <p:tavLst>
                                        <p:tav tm="0">
                                          <p:val>
                                            <p:strVal val="#ppt_y-.2"/>
                                          </p:val>
                                        </p:tav>
                                        <p:tav tm="100000">
                                          <p:val>
                                            <p:strVal val="#ppt_y+.1"/>
                                          </p:val>
                                        </p:tav>
                                      </p:tavLst>
                                    </p:anim>
                                    <p:anim calcmode="lin" valueType="num">
                                      <p:cBhvr>
                                        <p:cTn id="104" dur="500" accel="50000" fill="hold">
                                          <p:stCondLst>
                                            <p:cond delay="500"/>
                                          </p:stCondLst>
                                        </p:cTn>
                                        <p:tgtEl>
                                          <p:spTgt spid="6">
                                            <p:txEl>
                                              <p:pRg st="9" end="9"/>
                                            </p:txEl>
                                          </p:spTgt>
                                        </p:tgtEl>
                                        <p:attrNameLst>
                                          <p:attrName>ppt_y</p:attrName>
                                        </p:attrNameLst>
                                      </p:cBhvr>
                                      <p:tavLst>
                                        <p:tav tm="0">
                                          <p:val>
                                            <p:strVal val="#ppt_y+.1"/>
                                          </p:val>
                                        </p:tav>
                                        <p:tav tm="100000">
                                          <p:val>
                                            <p:strVal val="#ppt_y"/>
                                          </p:val>
                                        </p:tav>
                                      </p:tavLst>
                                    </p:anim>
                                    <p:animEffect transition="in" filter="fade">
                                      <p:cBhvr>
                                        <p:cTn id="105" dur="1000" decel="50000">
                                          <p:stCondLst>
                                            <p:cond delay="0"/>
                                          </p:stCondLst>
                                        </p:cTn>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14288" y="692150"/>
            <a:ext cx="91582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0" tIns="45000" rIns="360000" bIns="45000"/>
          <a:lstStyle>
            <a:lvl1pPr>
              <a:lnSpc>
                <a:spcPts val="24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1pPr>
            <a:lvl2pPr>
              <a:lnSpc>
                <a:spcPts val="2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2pPr>
            <a:lvl3pPr>
              <a:lnSpc>
                <a:spcPts val="2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3pPr>
            <a:lvl4pPr>
              <a:lnSpc>
                <a:spcPts val="2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4pPr>
            <a:lvl5pPr>
              <a:lnSpc>
                <a:spcPts val="2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9pPr>
          </a:lstStyle>
          <a:p>
            <a:pPr eaLnBrk="1">
              <a:lnSpc>
                <a:spcPct val="100000"/>
              </a:lnSpc>
              <a:spcAft>
                <a:spcPct val="0"/>
              </a:spcAft>
            </a:pPr>
            <a:r>
              <a:rPr lang="en-GB" altLang="en-US" sz="1800" b="1" dirty="0">
                <a:solidFill>
                  <a:srgbClr val="E30613"/>
                </a:solidFill>
              </a:rPr>
              <a:t>Trainee Electrician (Stage 1)</a:t>
            </a:r>
          </a:p>
        </p:txBody>
      </p:sp>
      <p:sp>
        <p:nvSpPr>
          <p:cNvPr id="6" name="Text Box 2"/>
          <p:cNvSpPr txBox="1">
            <a:spLocks noChangeArrowheads="1"/>
          </p:cNvSpPr>
          <p:nvPr/>
        </p:nvSpPr>
        <p:spPr bwMode="auto">
          <a:xfrm>
            <a:off x="0" y="1074738"/>
            <a:ext cx="9144000" cy="4756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a:spcAft>
                <a:spcPts val="0"/>
              </a:spcAft>
              <a:buFont typeface="Times New Roman" charset="0"/>
              <a:buNone/>
              <a:defRPr/>
            </a:pPr>
            <a:r>
              <a:rPr lang="en-GB" b="1" dirty="0">
                <a:solidFill>
                  <a:srgbClr val="000000"/>
                </a:solidFill>
              </a:rPr>
              <a:t>Practical experience</a:t>
            </a:r>
            <a:r>
              <a:rPr lang="en-GB" dirty="0">
                <a:solidFill>
                  <a:srgbClr val="000000"/>
                </a:solidFill>
              </a:rPr>
              <a:t>: In order to gain practical experience, or improve on their proficiency, a Trainee Electrician (Stage 1) must be working on site, </a:t>
            </a:r>
            <a:r>
              <a:rPr lang="en-GB" b="1" dirty="0">
                <a:solidFill>
                  <a:srgbClr val="000000"/>
                </a:solidFill>
              </a:rPr>
              <a:t>under close supervision</a:t>
            </a:r>
            <a:r>
              <a:rPr lang="en-GB" dirty="0">
                <a:solidFill>
                  <a:srgbClr val="000000"/>
                </a:solidFill>
              </a:rPr>
              <a:t>, carrying out tasks relevant to their level of competence to gain practical site experience in installation techniques and working practices.</a:t>
            </a:r>
          </a:p>
          <a:p>
            <a:pPr>
              <a:spcAft>
                <a:spcPts val="0"/>
              </a:spcAft>
              <a:buFont typeface="Times New Roman" charset="0"/>
              <a:buNone/>
              <a:defRPr/>
            </a:pPr>
            <a:endParaRPr lang="en-GB" b="1" dirty="0">
              <a:solidFill>
                <a:srgbClr val="000000"/>
              </a:solidFill>
            </a:endParaRPr>
          </a:p>
          <a:p>
            <a:pPr>
              <a:spcAft>
                <a:spcPts val="0"/>
              </a:spcAft>
              <a:buFont typeface="Times New Roman" charset="0"/>
              <a:buNone/>
              <a:defRPr/>
            </a:pPr>
            <a:r>
              <a:rPr lang="en-GB" b="1" dirty="0">
                <a:solidFill>
                  <a:srgbClr val="000000"/>
                </a:solidFill>
              </a:rPr>
              <a:t>Timeframe</a:t>
            </a:r>
            <a:r>
              <a:rPr lang="en-GB" dirty="0">
                <a:solidFill>
                  <a:srgbClr val="000000"/>
                </a:solidFill>
              </a:rPr>
              <a:t>: Dependent upon qualifications and experience at entry, it is expected that this stage will take up to a maximum of two years</a:t>
            </a:r>
            <a:r>
              <a:rPr lang="en-GB" dirty="0" smtClean="0">
                <a:solidFill>
                  <a:srgbClr val="000000"/>
                </a:solidFill>
              </a:rPr>
              <a:t>.</a:t>
            </a:r>
          </a:p>
          <a:p>
            <a:pPr>
              <a:spcAft>
                <a:spcPts val="0"/>
              </a:spcAft>
              <a:buFont typeface="Times New Roman" charset="0"/>
              <a:buNone/>
              <a:defRPr/>
            </a:pPr>
            <a:endParaRPr lang="en-GB" dirty="0">
              <a:solidFill>
                <a:srgbClr val="000000"/>
              </a:solidFill>
            </a:endParaRPr>
          </a:p>
          <a:p>
            <a:pPr>
              <a:spcAft>
                <a:spcPts val="0"/>
              </a:spcAft>
              <a:buFont typeface="Times New Roman" charset="0"/>
              <a:buNone/>
              <a:defRPr/>
            </a:pPr>
            <a:r>
              <a:rPr lang="en-GB" dirty="0">
                <a:solidFill>
                  <a:srgbClr val="000000"/>
                </a:solidFill>
              </a:rPr>
              <a:t>Satisfactory completion of this stage will allow the operative to progress to Trainee Electrician (Stage 2).</a:t>
            </a:r>
          </a:p>
        </p:txBody>
      </p:sp>
    </p:spTree>
    <p:extLst>
      <p:ext uri="{BB962C8B-B14F-4D97-AF65-F5344CB8AC3E}">
        <p14:creationId xmlns:p14="http://schemas.microsoft.com/office/powerpoint/2010/main" val="98336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p:cTn id="19" dur="500" decel="50000" fill="hold">
                                          <p:stCondLst>
                                            <p:cond delay="0"/>
                                          </p:stCondLst>
                                        </p:cTn>
                                        <p:tgtEl>
                                          <p:spTgt spid="6">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6">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p:cTn id="31" dur="500" decel="50000" fill="hold">
                                          <p:stCondLst>
                                            <p:cond delay="0"/>
                                          </p:stCondLst>
                                        </p:cTn>
                                        <p:tgtEl>
                                          <p:spTgt spid="6">
                                            <p:txEl>
                                              <p:pRg st="4" end="4"/>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6">
                                            <p:txEl>
                                              <p:pRg st="4" end="4"/>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6">
                                            <p:txEl>
                                              <p:pRg st="4" end="4"/>
                                            </p:txEl>
                                          </p:spTgt>
                                        </p:tgtEl>
                                        <p:attrNameLst>
                                          <p:attrName>ppt_w</p:attrName>
                                        </p:attrNameLst>
                                      </p:cBhvr>
                                      <p:tavLst>
                                        <p:tav tm="0">
                                          <p:val>
                                            <p:strVal val="#ppt_w*.05"/>
                                          </p:val>
                                        </p:tav>
                                        <p:tav tm="100000">
                                          <p:val>
                                            <p:strVal val="#ppt_w"/>
                                          </p:val>
                                        </p:tav>
                                      </p:tavLst>
                                    </p:anim>
                                    <p:anim calcmode="lin" valueType="num">
                                      <p:cBhvr>
                                        <p:cTn id="34" dur="1000" fill="hold"/>
                                        <p:tgtEl>
                                          <p:spTgt spid="6">
                                            <p:txEl>
                                              <p:pRg st="4" end="4"/>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6">
                                            <p:txEl>
                                              <p:pRg st="4" end="4"/>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6">
                                            <p:txEl>
                                              <p:pRg st="4" end="4"/>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6">
                                            <p:txEl>
                                              <p:pRg st="4" end="4"/>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14288" y="692150"/>
            <a:ext cx="91582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0" tIns="45000" rIns="360000" bIns="45000"/>
          <a:lstStyle>
            <a:lvl1pPr>
              <a:lnSpc>
                <a:spcPts val="24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1pPr>
            <a:lvl2pPr>
              <a:lnSpc>
                <a:spcPts val="2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2pPr>
            <a:lvl3pPr>
              <a:lnSpc>
                <a:spcPts val="2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3pPr>
            <a:lvl4pPr>
              <a:lnSpc>
                <a:spcPts val="2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4pPr>
            <a:lvl5pPr>
              <a:lnSpc>
                <a:spcPts val="2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9pPr>
          </a:lstStyle>
          <a:p>
            <a:pPr eaLnBrk="1">
              <a:lnSpc>
                <a:spcPct val="100000"/>
              </a:lnSpc>
              <a:spcAft>
                <a:spcPct val="0"/>
              </a:spcAft>
            </a:pPr>
            <a:r>
              <a:rPr lang="en-GB" altLang="en-US" sz="1800" b="1" dirty="0">
                <a:solidFill>
                  <a:srgbClr val="E30613"/>
                </a:solidFill>
              </a:rPr>
              <a:t>Trainee Electrician (Stage </a:t>
            </a:r>
            <a:r>
              <a:rPr lang="en-GB" altLang="en-US" sz="1800" b="1" dirty="0" smtClean="0">
                <a:solidFill>
                  <a:srgbClr val="E30613"/>
                </a:solidFill>
              </a:rPr>
              <a:t>2)</a:t>
            </a:r>
            <a:endParaRPr lang="en-GB" altLang="en-US" sz="1800" b="1" dirty="0">
              <a:solidFill>
                <a:srgbClr val="E30613"/>
              </a:solidFill>
            </a:endParaRPr>
          </a:p>
        </p:txBody>
      </p:sp>
      <p:sp>
        <p:nvSpPr>
          <p:cNvPr id="6" name="Text Box 2"/>
          <p:cNvSpPr txBox="1">
            <a:spLocks noChangeArrowheads="1"/>
          </p:cNvSpPr>
          <p:nvPr/>
        </p:nvSpPr>
        <p:spPr bwMode="auto">
          <a:xfrm>
            <a:off x="0" y="1074738"/>
            <a:ext cx="9144000" cy="4756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a:spcAft>
                <a:spcPts val="600"/>
              </a:spcAft>
            </a:pPr>
            <a:r>
              <a:rPr lang="en-GB" altLang="en-US" dirty="0">
                <a:solidFill>
                  <a:srgbClr val="000000"/>
                </a:solidFill>
              </a:rPr>
              <a:t>This stage is aimed at individuals who are progressing from Trainee Electrician (Stage 1) </a:t>
            </a:r>
            <a:r>
              <a:rPr lang="en-GB" altLang="en-US" b="1" dirty="0">
                <a:solidFill>
                  <a:srgbClr val="000000"/>
                </a:solidFill>
              </a:rPr>
              <a:t>or</a:t>
            </a:r>
            <a:r>
              <a:rPr lang="en-GB" altLang="en-US" dirty="0">
                <a:solidFill>
                  <a:srgbClr val="000000"/>
                </a:solidFill>
              </a:rPr>
              <a:t> who already hold any of the following qualifications </a:t>
            </a:r>
            <a:r>
              <a:rPr lang="en-GB" altLang="en-US" b="1" dirty="0">
                <a:solidFill>
                  <a:srgbClr val="000000"/>
                </a:solidFill>
              </a:rPr>
              <a:t>and</a:t>
            </a:r>
            <a:r>
              <a:rPr lang="en-GB" altLang="en-US" dirty="0">
                <a:solidFill>
                  <a:srgbClr val="000000"/>
                </a:solidFill>
              </a:rPr>
              <a:t> can demonstrate the relevant degree of practical site experience who, with the support of their employer, are working towards fully skilled status:</a:t>
            </a:r>
          </a:p>
          <a:p>
            <a:pPr marL="354013" indent="-354013">
              <a:buClr>
                <a:srgbClr val="FF0000"/>
              </a:buClr>
              <a:buFont typeface="Arial" panose="020B0604020202020204" pitchFamily="34" charset="0"/>
              <a:buChar char="•"/>
            </a:pPr>
            <a:r>
              <a:rPr lang="en-GB" altLang="en-US" dirty="0">
                <a:solidFill>
                  <a:srgbClr val="000000"/>
                </a:solidFill>
              </a:rPr>
              <a:t>City &amp; Guilds 2330 Certificate in </a:t>
            </a:r>
            <a:r>
              <a:rPr lang="en-GB" altLang="en-US" dirty="0" err="1">
                <a:solidFill>
                  <a:srgbClr val="000000"/>
                </a:solidFill>
              </a:rPr>
              <a:t>Electrotechnical</a:t>
            </a:r>
            <a:r>
              <a:rPr lang="en-GB" altLang="en-US" dirty="0">
                <a:solidFill>
                  <a:srgbClr val="000000"/>
                </a:solidFill>
              </a:rPr>
              <a:t> Technology at Level 2 </a:t>
            </a:r>
            <a:r>
              <a:rPr lang="en-GB" altLang="en-US" b="1" dirty="0">
                <a:solidFill>
                  <a:srgbClr val="000000"/>
                </a:solidFill>
              </a:rPr>
              <a:t>or</a:t>
            </a:r>
          </a:p>
          <a:p>
            <a:pPr marL="354013" indent="-354013">
              <a:buClr>
                <a:srgbClr val="FF0000"/>
              </a:buClr>
              <a:buFont typeface="Arial" panose="020B0604020202020204" pitchFamily="34" charset="0"/>
              <a:buChar char="•"/>
            </a:pPr>
            <a:r>
              <a:rPr lang="en-GB" altLang="en-US" dirty="0">
                <a:solidFill>
                  <a:srgbClr val="000000"/>
                </a:solidFill>
              </a:rPr>
              <a:t>City &amp; Guilds 236 Part 1 </a:t>
            </a:r>
            <a:r>
              <a:rPr lang="en-GB" altLang="en-US" b="1" dirty="0">
                <a:solidFill>
                  <a:srgbClr val="000000"/>
                </a:solidFill>
              </a:rPr>
              <a:t>or</a:t>
            </a:r>
          </a:p>
          <a:p>
            <a:pPr marL="354013" indent="-354013">
              <a:buClr>
                <a:srgbClr val="FF0000"/>
              </a:buClr>
              <a:buFont typeface="Arial" panose="020B0604020202020204" pitchFamily="34" charset="0"/>
              <a:buChar char="•"/>
            </a:pPr>
            <a:r>
              <a:rPr lang="en-GB" altLang="en-US" dirty="0">
                <a:solidFill>
                  <a:srgbClr val="000000"/>
                </a:solidFill>
              </a:rPr>
              <a:t>City &amp; Guilds 2360 Part 1 </a:t>
            </a:r>
            <a:r>
              <a:rPr lang="en-GB" altLang="en-US" b="1" dirty="0">
                <a:solidFill>
                  <a:srgbClr val="000000"/>
                </a:solidFill>
              </a:rPr>
              <a:t>or</a:t>
            </a:r>
          </a:p>
          <a:p>
            <a:pPr marL="354013" indent="-354013">
              <a:buClr>
                <a:srgbClr val="FF0000"/>
              </a:buClr>
              <a:buFont typeface="Arial" panose="020B0604020202020204" pitchFamily="34" charset="0"/>
              <a:buChar char="•"/>
            </a:pPr>
            <a:r>
              <a:rPr lang="en-GB" altLang="en-US" dirty="0">
                <a:solidFill>
                  <a:srgbClr val="000000"/>
                </a:solidFill>
              </a:rPr>
              <a:t>City &amp; Guilds 2351 Core Units 1, 2, 3 &amp; 4 </a:t>
            </a:r>
            <a:r>
              <a:rPr lang="en-GB" altLang="en-US" b="1" dirty="0">
                <a:solidFill>
                  <a:srgbClr val="000000"/>
                </a:solidFill>
              </a:rPr>
              <a:t>or</a:t>
            </a:r>
          </a:p>
          <a:p>
            <a:pPr marL="354013" indent="-354013">
              <a:spcAft>
                <a:spcPts val="600"/>
              </a:spcAft>
              <a:buClr>
                <a:srgbClr val="FF0000"/>
              </a:buClr>
              <a:buFont typeface="Arial" panose="020B0604020202020204" pitchFamily="34" charset="0"/>
              <a:buChar char="•"/>
            </a:pPr>
            <a:r>
              <a:rPr lang="en-GB" altLang="en-US" dirty="0">
                <a:solidFill>
                  <a:srgbClr val="000000"/>
                </a:solidFill>
              </a:rPr>
              <a:t>EAL Diploma in </a:t>
            </a:r>
            <a:r>
              <a:rPr lang="en-GB" altLang="en-US" dirty="0" err="1">
                <a:solidFill>
                  <a:srgbClr val="000000"/>
                </a:solidFill>
              </a:rPr>
              <a:t>Electrotechnical</a:t>
            </a:r>
            <a:r>
              <a:rPr lang="en-GB" altLang="en-US" dirty="0">
                <a:solidFill>
                  <a:srgbClr val="000000"/>
                </a:solidFill>
              </a:rPr>
              <a:t> Services Units 1, 2, 3, 4, 5 &amp; 6 </a:t>
            </a:r>
          </a:p>
          <a:p>
            <a:pPr>
              <a:spcAft>
                <a:spcPts val="600"/>
              </a:spcAft>
            </a:pPr>
            <a:endParaRPr lang="en-GB" altLang="en-US" dirty="0">
              <a:solidFill>
                <a:srgbClr val="000000"/>
              </a:solidFill>
            </a:endParaRPr>
          </a:p>
          <a:p>
            <a:pPr>
              <a:spcAft>
                <a:spcPts val="600"/>
              </a:spcAft>
            </a:pPr>
            <a:r>
              <a:rPr lang="en-GB" altLang="en-US" dirty="0">
                <a:solidFill>
                  <a:srgbClr val="000000"/>
                </a:solidFill>
              </a:rPr>
              <a:t>All candidates are required to obtain the Certificate in </a:t>
            </a:r>
            <a:r>
              <a:rPr lang="en-GB" altLang="en-US" dirty="0" err="1">
                <a:solidFill>
                  <a:srgbClr val="000000"/>
                </a:solidFill>
              </a:rPr>
              <a:t>Electrotechnical</a:t>
            </a:r>
            <a:r>
              <a:rPr lang="en-GB" altLang="en-US" dirty="0">
                <a:solidFill>
                  <a:srgbClr val="000000"/>
                </a:solidFill>
              </a:rPr>
              <a:t> Technology at Level 3 from either EAL or City &amp; Guilds unless already achieved.</a:t>
            </a:r>
          </a:p>
        </p:txBody>
      </p:sp>
    </p:spTree>
    <p:extLst>
      <p:ext uri="{BB962C8B-B14F-4D97-AF65-F5344CB8AC3E}">
        <p14:creationId xmlns:p14="http://schemas.microsoft.com/office/powerpoint/2010/main" val="703219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p:cTn id="19"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xEl>
                                              <p:pRg st="0" end="0"/>
                                            </p:txEl>
                                          </p:spTgt>
                                        </p:tgtEl>
                                      </p:cBhvr>
                                    </p:animEffect>
                                  </p:childTnLst>
                                </p:cTn>
                              </p:par>
                            </p:childTnLst>
                          </p:cTn>
                        </p:par>
                        <p:par>
                          <p:cTn id="27" fill="hold">
                            <p:stCondLst>
                              <p:cond delay="1000"/>
                            </p:stCondLst>
                            <p:childTnLst>
                              <p:par>
                                <p:cTn id="28" presetID="25" presetClass="entr" presetSubtype="0" fill="hold" nodeType="afterEffect">
                                  <p:stCondLst>
                                    <p:cond delay="0"/>
                                  </p:stCondLst>
                                  <p:childTnLst>
                                    <p:set>
                                      <p:cBhvr>
                                        <p:cTn id="29" dur="1" fill="hold">
                                          <p:stCondLst>
                                            <p:cond delay="0"/>
                                          </p:stCondLst>
                                        </p:cTn>
                                        <p:tgtEl>
                                          <p:spTgt spid="6">
                                            <p:txEl>
                                              <p:pRg st="1" end="1"/>
                                            </p:txEl>
                                          </p:spTgt>
                                        </p:tgtEl>
                                        <p:attrNameLst>
                                          <p:attrName>style.visibility</p:attrName>
                                        </p:attrNameLst>
                                      </p:cBhvr>
                                      <p:to>
                                        <p:strVal val="visible"/>
                                      </p:to>
                                    </p:set>
                                    <p:anim calcmode="lin" valueType="num">
                                      <p:cBhvr>
                                        <p:cTn id="30" dur="500" decel="50000" fill="hold">
                                          <p:stCondLst>
                                            <p:cond delay="0"/>
                                          </p:stCondLst>
                                        </p:cTn>
                                        <p:tgtEl>
                                          <p:spTgt spid="6">
                                            <p:txEl>
                                              <p:pRg st="1" end="1"/>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6">
                                            <p:txEl>
                                              <p:pRg st="1" end="1"/>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6">
                                            <p:txEl>
                                              <p:pRg st="1" end="1"/>
                                            </p:txEl>
                                          </p:spTgt>
                                        </p:tgtEl>
                                        <p:attrNameLst>
                                          <p:attrName>ppt_w</p:attrName>
                                        </p:attrNameLst>
                                      </p:cBhvr>
                                      <p:tavLst>
                                        <p:tav tm="0">
                                          <p:val>
                                            <p:strVal val="#ppt_w*.05"/>
                                          </p:val>
                                        </p:tav>
                                        <p:tav tm="100000">
                                          <p:val>
                                            <p:strVal val="#ppt_w"/>
                                          </p:val>
                                        </p:tav>
                                      </p:tavLst>
                                    </p:anim>
                                    <p:anim calcmode="lin" valueType="num">
                                      <p:cBhvr>
                                        <p:cTn id="33" dur="10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6">
                                            <p:txEl>
                                              <p:pRg st="1" end="1"/>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6">
                                            <p:txEl>
                                              <p:pRg st="1" end="1"/>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6">
                                            <p:txEl>
                                              <p:pRg st="1" end="1"/>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6">
                                            <p:txEl>
                                              <p:pRg st="1" end="1"/>
                                            </p:txEl>
                                          </p:spTgt>
                                        </p:tgtEl>
                                      </p:cBhvr>
                                    </p:animEffect>
                                  </p:childTnLst>
                                </p:cTn>
                              </p:par>
                            </p:childTnLst>
                          </p:cTn>
                        </p:par>
                        <p:par>
                          <p:cTn id="38" fill="hold">
                            <p:stCondLst>
                              <p:cond delay="2000"/>
                            </p:stCondLst>
                            <p:childTnLst>
                              <p:par>
                                <p:cTn id="39" presetID="25" presetClass="entr" presetSubtype="0" fill="hold" nodeType="after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anim calcmode="lin" valueType="num">
                                      <p:cBhvr>
                                        <p:cTn id="41" dur="500" decel="50000" fill="hold">
                                          <p:stCondLst>
                                            <p:cond delay="0"/>
                                          </p:stCondLst>
                                        </p:cTn>
                                        <p:tgtEl>
                                          <p:spTgt spid="6">
                                            <p:txEl>
                                              <p:pRg st="2" end="2"/>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6">
                                            <p:txEl>
                                              <p:pRg st="2" end="2"/>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6">
                                            <p:txEl>
                                              <p:pRg st="2" end="2"/>
                                            </p:txEl>
                                          </p:spTgt>
                                        </p:tgtEl>
                                        <p:attrNameLst>
                                          <p:attrName>ppt_w</p:attrName>
                                        </p:attrNameLst>
                                      </p:cBhvr>
                                      <p:tavLst>
                                        <p:tav tm="0">
                                          <p:val>
                                            <p:strVal val="#ppt_w*.05"/>
                                          </p:val>
                                        </p:tav>
                                        <p:tav tm="100000">
                                          <p:val>
                                            <p:strVal val="#ppt_w"/>
                                          </p:val>
                                        </p:tav>
                                      </p:tavLst>
                                    </p:anim>
                                    <p:anim calcmode="lin" valueType="num">
                                      <p:cBhvr>
                                        <p:cTn id="44" dur="1000" fill="hold"/>
                                        <p:tgtEl>
                                          <p:spTgt spid="6">
                                            <p:txEl>
                                              <p:pRg st="2" end="2"/>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6">
                                            <p:txEl>
                                              <p:pRg st="2" end="2"/>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6">
                                            <p:txEl>
                                              <p:pRg st="2" end="2"/>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6">
                                            <p:txEl>
                                              <p:pRg st="2" end="2"/>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6">
                                            <p:txEl>
                                              <p:pRg st="2" end="2"/>
                                            </p:txEl>
                                          </p:spTgt>
                                        </p:tgtEl>
                                      </p:cBhvr>
                                    </p:animEffect>
                                  </p:childTnLst>
                                </p:cTn>
                              </p:par>
                            </p:childTnLst>
                          </p:cTn>
                        </p:par>
                        <p:par>
                          <p:cTn id="49" fill="hold">
                            <p:stCondLst>
                              <p:cond delay="3000"/>
                            </p:stCondLst>
                            <p:childTnLst>
                              <p:par>
                                <p:cTn id="50" presetID="25" presetClass="entr" presetSubtype="0" fill="hold" nodeType="after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 calcmode="lin" valueType="num">
                                      <p:cBhvr>
                                        <p:cTn id="52" dur="500" decel="50000" fill="hold">
                                          <p:stCondLst>
                                            <p:cond delay="0"/>
                                          </p:stCondLst>
                                        </p:cTn>
                                        <p:tgtEl>
                                          <p:spTgt spid="6">
                                            <p:txEl>
                                              <p:pRg st="3" end="3"/>
                                            </p:txEl>
                                          </p:spTgt>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6">
                                            <p:txEl>
                                              <p:pRg st="3" end="3"/>
                                            </p:txEl>
                                          </p:spTgt>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6">
                                            <p:txEl>
                                              <p:pRg st="3" end="3"/>
                                            </p:txEl>
                                          </p:spTgt>
                                        </p:tgtEl>
                                        <p:attrNameLst>
                                          <p:attrName>ppt_w</p:attrName>
                                        </p:attrNameLst>
                                      </p:cBhvr>
                                      <p:tavLst>
                                        <p:tav tm="0">
                                          <p:val>
                                            <p:strVal val="#ppt_w*.05"/>
                                          </p:val>
                                        </p:tav>
                                        <p:tav tm="100000">
                                          <p:val>
                                            <p:strVal val="#ppt_w"/>
                                          </p:val>
                                        </p:tav>
                                      </p:tavLst>
                                    </p:anim>
                                    <p:anim calcmode="lin" valueType="num">
                                      <p:cBhvr>
                                        <p:cTn id="55" dur="1000" fill="hold"/>
                                        <p:tgtEl>
                                          <p:spTgt spid="6">
                                            <p:txEl>
                                              <p:pRg st="3" end="3"/>
                                            </p:txEl>
                                          </p:spTgt>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6">
                                            <p:txEl>
                                              <p:pRg st="3" end="3"/>
                                            </p:txEl>
                                          </p:spTgt>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6">
                                            <p:txEl>
                                              <p:pRg st="3" end="3"/>
                                            </p:txEl>
                                          </p:spTgt>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6">
                                            <p:txEl>
                                              <p:pRg st="3" end="3"/>
                                            </p:txEl>
                                          </p:spTgt>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6">
                                            <p:txEl>
                                              <p:pRg st="3" end="3"/>
                                            </p:txEl>
                                          </p:spTgt>
                                        </p:tgtEl>
                                      </p:cBhvr>
                                    </p:animEffect>
                                  </p:childTnLst>
                                </p:cTn>
                              </p:par>
                            </p:childTnLst>
                          </p:cTn>
                        </p:par>
                        <p:par>
                          <p:cTn id="60" fill="hold">
                            <p:stCondLst>
                              <p:cond delay="4000"/>
                            </p:stCondLst>
                            <p:childTnLst>
                              <p:par>
                                <p:cTn id="61" presetID="25" presetClass="entr" presetSubtype="0" fill="hold" nodeType="afterEffect">
                                  <p:stCondLst>
                                    <p:cond delay="0"/>
                                  </p:stCondLst>
                                  <p:childTnLst>
                                    <p:set>
                                      <p:cBhvr>
                                        <p:cTn id="62" dur="1" fill="hold">
                                          <p:stCondLst>
                                            <p:cond delay="0"/>
                                          </p:stCondLst>
                                        </p:cTn>
                                        <p:tgtEl>
                                          <p:spTgt spid="6">
                                            <p:txEl>
                                              <p:pRg st="4" end="4"/>
                                            </p:txEl>
                                          </p:spTgt>
                                        </p:tgtEl>
                                        <p:attrNameLst>
                                          <p:attrName>style.visibility</p:attrName>
                                        </p:attrNameLst>
                                      </p:cBhvr>
                                      <p:to>
                                        <p:strVal val="visible"/>
                                      </p:to>
                                    </p:set>
                                    <p:anim calcmode="lin" valueType="num">
                                      <p:cBhvr>
                                        <p:cTn id="63" dur="500" decel="50000" fill="hold">
                                          <p:stCondLst>
                                            <p:cond delay="0"/>
                                          </p:stCondLst>
                                        </p:cTn>
                                        <p:tgtEl>
                                          <p:spTgt spid="6">
                                            <p:txEl>
                                              <p:pRg st="4" end="4"/>
                                            </p:txEl>
                                          </p:spTgt>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
                                            <p:txEl>
                                              <p:pRg st="4" end="4"/>
                                            </p:txEl>
                                          </p:spTgt>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
                                            <p:txEl>
                                              <p:pRg st="4" end="4"/>
                                            </p:txEl>
                                          </p:spTgt>
                                        </p:tgtEl>
                                        <p:attrNameLst>
                                          <p:attrName>ppt_w</p:attrName>
                                        </p:attrNameLst>
                                      </p:cBhvr>
                                      <p:tavLst>
                                        <p:tav tm="0">
                                          <p:val>
                                            <p:strVal val="#ppt_w*.05"/>
                                          </p:val>
                                        </p:tav>
                                        <p:tav tm="100000">
                                          <p:val>
                                            <p:strVal val="#ppt_w"/>
                                          </p:val>
                                        </p:tav>
                                      </p:tavLst>
                                    </p:anim>
                                    <p:anim calcmode="lin" valueType="num">
                                      <p:cBhvr>
                                        <p:cTn id="66" dur="1000" fill="hold"/>
                                        <p:tgtEl>
                                          <p:spTgt spid="6">
                                            <p:txEl>
                                              <p:pRg st="4" end="4"/>
                                            </p:txEl>
                                          </p:spTgt>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
                                            <p:txEl>
                                              <p:pRg st="4" end="4"/>
                                            </p:txEl>
                                          </p:spTgt>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
                                            <p:txEl>
                                              <p:pRg st="4" end="4"/>
                                            </p:txEl>
                                          </p:spTgt>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
                                            <p:txEl>
                                              <p:pRg st="4" end="4"/>
                                            </p:txEl>
                                          </p:spTgt>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
                                            <p:txEl>
                                              <p:pRg st="4" end="4"/>
                                            </p:txEl>
                                          </p:spTgt>
                                        </p:tgtEl>
                                      </p:cBhvr>
                                    </p:animEffect>
                                  </p:childTnLst>
                                </p:cTn>
                              </p:par>
                            </p:childTnLst>
                          </p:cTn>
                        </p:par>
                        <p:par>
                          <p:cTn id="71" fill="hold">
                            <p:stCondLst>
                              <p:cond delay="5000"/>
                            </p:stCondLst>
                            <p:childTnLst>
                              <p:par>
                                <p:cTn id="72" presetID="25" presetClass="entr" presetSubtype="0" fill="hold" nodeType="afterEffect">
                                  <p:stCondLst>
                                    <p:cond delay="0"/>
                                  </p:stCondLst>
                                  <p:childTnLst>
                                    <p:set>
                                      <p:cBhvr>
                                        <p:cTn id="73" dur="1" fill="hold">
                                          <p:stCondLst>
                                            <p:cond delay="0"/>
                                          </p:stCondLst>
                                        </p:cTn>
                                        <p:tgtEl>
                                          <p:spTgt spid="6">
                                            <p:txEl>
                                              <p:pRg st="5" end="5"/>
                                            </p:txEl>
                                          </p:spTgt>
                                        </p:tgtEl>
                                        <p:attrNameLst>
                                          <p:attrName>style.visibility</p:attrName>
                                        </p:attrNameLst>
                                      </p:cBhvr>
                                      <p:to>
                                        <p:strVal val="visible"/>
                                      </p:to>
                                    </p:set>
                                    <p:anim calcmode="lin" valueType="num">
                                      <p:cBhvr>
                                        <p:cTn id="74" dur="500" decel="50000" fill="hold">
                                          <p:stCondLst>
                                            <p:cond delay="0"/>
                                          </p:stCondLst>
                                        </p:cTn>
                                        <p:tgtEl>
                                          <p:spTgt spid="6">
                                            <p:txEl>
                                              <p:pRg st="5" end="5"/>
                                            </p:txEl>
                                          </p:spTgt>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6">
                                            <p:txEl>
                                              <p:pRg st="5" end="5"/>
                                            </p:txEl>
                                          </p:spTgt>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6">
                                            <p:txEl>
                                              <p:pRg st="5" end="5"/>
                                            </p:txEl>
                                          </p:spTgt>
                                        </p:tgtEl>
                                        <p:attrNameLst>
                                          <p:attrName>ppt_w</p:attrName>
                                        </p:attrNameLst>
                                      </p:cBhvr>
                                      <p:tavLst>
                                        <p:tav tm="0">
                                          <p:val>
                                            <p:strVal val="#ppt_w*.05"/>
                                          </p:val>
                                        </p:tav>
                                        <p:tav tm="100000">
                                          <p:val>
                                            <p:strVal val="#ppt_w"/>
                                          </p:val>
                                        </p:tav>
                                      </p:tavLst>
                                    </p:anim>
                                    <p:anim calcmode="lin" valueType="num">
                                      <p:cBhvr>
                                        <p:cTn id="77" dur="1000" fill="hold"/>
                                        <p:tgtEl>
                                          <p:spTgt spid="6">
                                            <p:txEl>
                                              <p:pRg st="5" end="5"/>
                                            </p:txEl>
                                          </p:spTgt>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6">
                                            <p:txEl>
                                              <p:pRg st="5" end="5"/>
                                            </p:txEl>
                                          </p:spTgt>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6">
                                            <p:txEl>
                                              <p:pRg st="5" end="5"/>
                                            </p:txEl>
                                          </p:spTgt>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6">
                                            <p:txEl>
                                              <p:pRg st="5" end="5"/>
                                            </p:txEl>
                                          </p:spTgt>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6">
                                            <p:txEl>
                                              <p:pRg st="5" end="5"/>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5" presetClass="entr" presetSubtype="0" fill="hold" nodeType="clickEffect">
                                  <p:stCondLst>
                                    <p:cond delay="0"/>
                                  </p:stCondLst>
                                  <p:childTnLst>
                                    <p:set>
                                      <p:cBhvr>
                                        <p:cTn id="85" dur="1" fill="hold">
                                          <p:stCondLst>
                                            <p:cond delay="0"/>
                                          </p:stCondLst>
                                        </p:cTn>
                                        <p:tgtEl>
                                          <p:spTgt spid="6">
                                            <p:txEl>
                                              <p:pRg st="7" end="7"/>
                                            </p:txEl>
                                          </p:spTgt>
                                        </p:tgtEl>
                                        <p:attrNameLst>
                                          <p:attrName>style.visibility</p:attrName>
                                        </p:attrNameLst>
                                      </p:cBhvr>
                                      <p:to>
                                        <p:strVal val="visible"/>
                                      </p:to>
                                    </p:set>
                                    <p:anim calcmode="lin" valueType="num">
                                      <p:cBhvr>
                                        <p:cTn id="86" dur="500" decel="50000" fill="hold">
                                          <p:stCondLst>
                                            <p:cond delay="0"/>
                                          </p:stCondLst>
                                        </p:cTn>
                                        <p:tgtEl>
                                          <p:spTgt spid="6">
                                            <p:txEl>
                                              <p:pRg st="7" end="7"/>
                                            </p:txEl>
                                          </p:spTgt>
                                        </p:tgtEl>
                                        <p:attrNameLst>
                                          <p:attrName>style.rotation</p:attrName>
                                        </p:attrNameLst>
                                      </p:cBhvr>
                                      <p:tavLst>
                                        <p:tav tm="0">
                                          <p:val>
                                            <p:fltVal val="-90"/>
                                          </p:val>
                                        </p:tav>
                                        <p:tav tm="100000">
                                          <p:val>
                                            <p:fltVal val="0"/>
                                          </p:val>
                                        </p:tav>
                                      </p:tavLst>
                                    </p:anim>
                                    <p:anim calcmode="lin" valueType="num">
                                      <p:cBhvr>
                                        <p:cTn id="87" dur="500" decel="50000" fill="hold">
                                          <p:stCondLst>
                                            <p:cond delay="0"/>
                                          </p:stCondLst>
                                        </p:cTn>
                                        <p:tgtEl>
                                          <p:spTgt spid="6">
                                            <p:txEl>
                                              <p:pRg st="7" end="7"/>
                                            </p:txEl>
                                          </p:spTgt>
                                        </p:tgtEl>
                                        <p:attrNameLst>
                                          <p:attrName>ppt_w</p:attrName>
                                        </p:attrNameLst>
                                      </p:cBhvr>
                                      <p:tavLst>
                                        <p:tav tm="0">
                                          <p:val>
                                            <p:strVal val="#ppt_w"/>
                                          </p:val>
                                        </p:tav>
                                        <p:tav tm="100000">
                                          <p:val>
                                            <p:strVal val="#ppt_w*.05"/>
                                          </p:val>
                                        </p:tav>
                                      </p:tavLst>
                                    </p:anim>
                                    <p:anim calcmode="lin" valueType="num">
                                      <p:cBhvr>
                                        <p:cTn id="88" dur="500" accel="50000" fill="hold">
                                          <p:stCondLst>
                                            <p:cond delay="500"/>
                                          </p:stCondLst>
                                        </p:cTn>
                                        <p:tgtEl>
                                          <p:spTgt spid="6">
                                            <p:txEl>
                                              <p:pRg st="7" end="7"/>
                                            </p:txEl>
                                          </p:spTgt>
                                        </p:tgtEl>
                                        <p:attrNameLst>
                                          <p:attrName>ppt_w</p:attrName>
                                        </p:attrNameLst>
                                      </p:cBhvr>
                                      <p:tavLst>
                                        <p:tav tm="0">
                                          <p:val>
                                            <p:strVal val="#ppt_w*.05"/>
                                          </p:val>
                                        </p:tav>
                                        <p:tav tm="100000">
                                          <p:val>
                                            <p:strVal val="#ppt_w"/>
                                          </p:val>
                                        </p:tav>
                                      </p:tavLst>
                                    </p:anim>
                                    <p:anim calcmode="lin" valueType="num">
                                      <p:cBhvr>
                                        <p:cTn id="89" dur="1000" fill="hold"/>
                                        <p:tgtEl>
                                          <p:spTgt spid="6">
                                            <p:txEl>
                                              <p:pRg st="7" end="7"/>
                                            </p:txEl>
                                          </p:spTgt>
                                        </p:tgtEl>
                                        <p:attrNameLst>
                                          <p:attrName>ppt_h</p:attrName>
                                        </p:attrNameLst>
                                      </p:cBhvr>
                                      <p:tavLst>
                                        <p:tav tm="0">
                                          <p:val>
                                            <p:strVal val="#ppt_h"/>
                                          </p:val>
                                        </p:tav>
                                        <p:tav tm="100000">
                                          <p:val>
                                            <p:strVal val="#ppt_h"/>
                                          </p:val>
                                        </p:tav>
                                      </p:tavLst>
                                    </p:anim>
                                    <p:anim calcmode="lin" valueType="num">
                                      <p:cBhvr>
                                        <p:cTn id="90" dur="500" decel="50000" fill="hold">
                                          <p:stCondLst>
                                            <p:cond delay="0"/>
                                          </p:stCondLst>
                                        </p:cTn>
                                        <p:tgtEl>
                                          <p:spTgt spid="6">
                                            <p:txEl>
                                              <p:pRg st="7" end="7"/>
                                            </p:txEl>
                                          </p:spTgt>
                                        </p:tgtEl>
                                        <p:attrNameLst>
                                          <p:attrName>ppt_x</p:attrName>
                                        </p:attrNameLst>
                                      </p:cBhvr>
                                      <p:tavLst>
                                        <p:tav tm="0">
                                          <p:val>
                                            <p:strVal val="#ppt_x+.4"/>
                                          </p:val>
                                        </p:tav>
                                        <p:tav tm="100000">
                                          <p:val>
                                            <p:strVal val="#ppt_x"/>
                                          </p:val>
                                        </p:tav>
                                      </p:tavLst>
                                    </p:anim>
                                    <p:anim calcmode="lin" valueType="num">
                                      <p:cBhvr>
                                        <p:cTn id="91" dur="500" decel="50000" fill="hold">
                                          <p:stCondLst>
                                            <p:cond delay="0"/>
                                          </p:stCondLst>
                                        </p:cTn>
                                        <p:tgtEl>
                                          <p:spTgt spid="6">
                                            <p:txEl>
                                              <p:pRg st="7" end="7"/>
                                            </p:txEl>
                                          </p:spTgt>
                                        </p:tgtEl>
                                        <p:attrNameLst>
                                          <p:attrName>ppt_y</p:attrName>
                                        </p:attrNameLst>
                                      </p:cBhvr>
                                      <p:tavLst>
                                        <p:tav tm="0">
                                          <p:val>
                                            <p:strVal val="#ppt_y-.2"/>
                                          </p:val>
                                        </p:tav>
                                        <p:tav tm="100000">
                                          <p:val>
                                            <p:strVal val="#ppt_y+.1"/>
                                          </p:val>
                                        </p:tav>
                                      </p:tavLst>
                                    </p:anim>
                                    <p:anim calcmode="lin" valueType="num">
                                      <p:cBhvr>
                                        <p:cTn id="92" dur="500" accel="50000" fill="hold">
                                          <p:stCondLst>
                                            <p:cond delay="500"/>
                                          </p:stCondLst>
                                        </p:cTn>
                                        <p:tgtEl>
                                          <p:spTgt spid="6">
                                            <p:txEl>
                                              <p:pRg st="7" end="7"/>
                                            </p:txEl>
                                          </p:spTgt>
                                        </p:tgtEl>
                                        <p:attrNameLst>
                                          <p:attrName>ppt_y</p:attrName>
                                        </p:attrNameLst>
                                      </p:cBhvr>
                                      <p:tavLst>
                                        <p:tav tm="0">
                                          <p:val>
                                            <p:strVal val="#ppt_y+.1"/>
                                          </p:val>
                                        </p:tav>
                                        <p:tav tm="100000">
                                          <p:val>
                                            <p:strVal val="#ppt_y"/>
                                          </p:val>
                                        </p:tav>
                                      </p:tavLst>
                                    </p:anim>
                                    <p:animEffect transition="in" filter="fade">
                                      <p:cBhvr>
                                        <p:cTn id="93" dur="1000" decel="50000">
                                          <p:stCondLst>
                                            <p:cond delay="0"/>
                                          </p:stCondLst>
                                        </p:cTn>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14288" y="692150"/>
            <a:ext cx="91582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0" tIns="45000" rIns="360000" bIns="45000"/>
          <a:lstStyle>
            <a:lvl1pPr>
              <a:lnSpc>
                <a:spcPts val="24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1pPr>
            <a:lvl2pPr>
              <a:lnSpc>
                <a:spcPts val="2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2pPr>
            <a:lvl3pPr>
              <a:lnSpc>
                <a:spcPts val="2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3pPr>
            <a:lvl4pPr>
              <a:lnSpc>
                <a:spcPts val="2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4pPr>
            <a:lvl5pPr>
              <a:lnSpc>
                <a:spcPts val="2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9pPr>
          </a:lstStyle>
          <a:p>
            <a:pPr eaLnBrk="1">
              <a:lnSpc>
                <a:spcPct val="100000"/>
              </a:lnSpc>
              <a:spcAft>
                <a:spcPct val="0"/>
              </a:spcAft>
            </a:pPr>
            <a:r>
              <a:rPr lang="en-GB" altLang="en-US" sz="1800" b="1" dirty="0">
                <a:solidFill>
                  <a:srgbClr val="E30613"/>
                </a:solidFill>
              </a:rPr>
              <a:t>Trainee Electrician (Stage </a:t>
            </a:r>
            <a:r>
              <a:rPr lang="en-GB" altLang="en-US" sz="1800" b="1" dirty="0" smtClean="0">
                <a:solidFill>
                  <a:srgbClr val="E30613"/>
                </a:solidFill>
              </a:rPr>
              <a:t>2)</a:t>
            </a:r>
            <a:endParaRPr lang="en-GB" altLang="en-US" sz="1800" b="1" dirty="0">
              <a:solidFill>
                <a:srgbClr val="E30613"/>
              </a:solidFill>
            </a:endParaRPr>
          </a:p>
        </p:txBody>
      </p:sp>
      <p:sp>
        <p:nvSpPr>
          <p:cNvPr id="6" name="Text Box 2"/>
          <p:cNvSpPr txBox="1">
            <a:spLocks noChangeArrowheads="1"/>
          </p:cNvSpPr>
          <p:nvPr/>
        </p:nvSpPr>
        <p:spPr bwMode="auto">
          <a:xfrm>
            <a:off x="0" y="1074738"/>
            <a:ext cx="9144000" cy="4756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marL="0">
              <a:spcAft>
                <a:spcPts val="600"/>
              </a:spcAft>
              <a:buFont typeface="Times New Roman" charset="0"/>
              <a:buNone/>
              <a:defRPr/>
            </a:pPr>
            <a:r>
              <a:rPr lang="en-GB" dirty="0">
                <a:solidFill>
                  <a:srgbClr val="000000"/>
                </a:solidFill>
              </a:rPr>
              <a:t>Operatives who already hold the following qualifications are deemed to have satisfied the Level 3 technical certificate criteria:</a:t>
            </a:r>
          </a:p>
          <a:p>
            <a:pPr marL="285750" indent="-285750">
              <a:spcAft>
                <a:spcPts val="0"/>
              </a:spcAft>
              <a:buClr>
                <a:srgbClr val="FF0000"/>
              </a:buClr>
              <a:buFont typeface="Arial"/>
              <a:buChar char="•"/>
              <a:defRPr/>
            </a:pPr>
            <a:r>
              <a:rPr lang="en-GB" dirty="0">
                <a:solidFill>
                  <a:srgbClr val="000000"/>
                </a:solidFill>
              </a:rPr>
              <a:t>City &amp; Guilds 2330 Certificate in </a:t>
            </a:r>
            <a:r>
              <a:rPr lang="en-GB" dirty="0" err="1">
                <a:solidFill>
                  <a:srgbClr val="000000"/>
                </a:solidFill>
              </a:rPr>
              <a:t>Electrotechnical</a:t>
            </a:r>
            <a:r>
              <a:rPr lang="en-GB" dirty="0">
                <a:solidFill>
                  <a:srgbClr val="000000"/>
                </a:solidFill>
              </a:rPr>
              <a:t> Technology at both Level 2 and Level 3 </a:t>
            </a:r>
            <a:r>
              <a:rPr lang="en-GB" b="1" dirty="0">
                <a:solidFill>
                  <a:srgbClr val="000000"/>
                </a:solidFill>
              </a:rPr>
              <a:t>or</a:t>
            </a:r>
          </a:p>
          <a:p>
            <a:pPr marL="285750" indent="-285750">
              <a:spcAft>
                <a:spcPts val="0"/>
              </a:spcAft>
              <a:buClr>
                <a:srgbClr val="FF0000"/>
              </a:buClr>
              <a:buFont typeface="Arial"/>
              <a:buChar char="•"/>
              <a:defRPr/>
            </a:pPr>
            <a:r>
              <a:rPr lang="en-GB" dirty="0">
                <a:solidFill>
                  <a:srgbClr val="000000"/>
                </a:solidFill>
              </a:rPr>
              <a:t>City &amp; Guilds 236 Parts 1 and 2 </a:t>
            </a:r>
            <a:r>
              <a:rPr lang="en-GB" b="1" dirty="0">
                <a:solidFill>
                  <a:srgbClr val="000000"/>
                </a:solidFill>
              </a:rPr>
              <a:t>or</a:t>
            </a:r>
          </a:p>
          <a:p>
            <a:pPr marL="285750" indent="-285750">
              <a:spcAft>
                <a:spcPts val="0"/>
              </a:spcAft>
              <a:buClr>
                <a:srgbClr val="FF0000"/>
              </a:buClr>
              <a:buFont typeface="Arial"/>
              <a:buChar char="•"/>
              <a:defRPr/>
            </a:pPr>
            <a:r>
              <a:rPr lang="en-GB" dirty="0">
                <a:solidFill>
                  <a:srgbClr val="000000"/>
                </a:solidFill>
              </a:rPr>
              <a:t>City &amp; Guilds 2360 Parts 1 and 2 </a:t>
            </a:r>
            <a:r>
              <a:rPr lang="en-GB" b="1" dirty="0">
                <a:solidFill>
                  <a:srgbClr val="000000"/>
                </a:solidFill>
              </a:rPr>
              <a:t>or</a:t>
            </a:r>
          </a:p>
          <a:p>
            <a:pPr marL="285750" indent="-285750">
              <a:spcAft>
                <a:spcPts val="0"/>
              </a:spcAft>
              <a:buClr>
                <a:srgbClr val="FF0000"/>
              </a:buClr>
              <a:buFont typeface="Arial"/>
              <a:buChar char="•"/>
              <a:defRPr/>
            </a:pPr>
            <a:r>
              <a:rPr lang="en-GB" dirty="0">
                <a:solidFill>
                  <a:srgbClr val="000000"/>
                </a:solidFill>
              </a:rPr>
              <a:t>City &amp; Guilds 2351 (</a:t>
            </a:r>
            <a:r>
              <a:rPr lang="en-GB" b="1" dirty="0">
                <a:solidFill>
                  <a:srgbClr val="000000"/>
                </a:solidFill>
              </a:rPr>
              <a:t>all</a:t>
            </a:r>
            <a:r>
              <a:rPr lang="en-GB" dirty="0">
                <a:solidFill>
                  <a:srgbClr val="000000"/>
                </a:solidFill>
              </a:rPr>
              <a:t> eight Units) </a:t>
            </a:r>
            <a:r>
              <a:rPr lang="en-GB" b="1" dirty="0">
                <a:solidFill>
                  <a:srgbClr val="000000"/>
                </a:solidFill>
              </a:rPr>
              <a:t>or</a:t>
            </a:r>
          </a:p>
          <a:p>
            <a:pPr marL="285750" indent="-285750">
              <a:spcAft>
                <a:spcPts val="600"/>
              </a:spcAft>
              <a:buClr>
                <a:srgbClr val="FF0000"/>
              </a:buClr>
              <a:buFont typeface="Arial"/>
              <a:buChar char="•"/>
              <a:defRPr/>
            </a:pPr>
            <a:r>
              <a:rPr lang="en-GB" dirty="0">
                <a:solidFill>
                  <a:srgbClr val="000000"/>
                </a:solidFill>
              </a:rPr>
              <a:t>EAL Diploma in </a:t>
            </a:r>
            <a:r>
              <a:rPr lang="en-GB" dirty="0" err="1">
                <a:solidFill>
                  <a:srgbClr val="000000"/>
                </a:solidFill>
              </a:rPr>
              <a:t>Electrotechnical</a:t>
            </a:r>
            <a:r>
              <a:rPr lang="en-GB" dirty="0">
                <a:solidFill>
                  <a:srgbClr val="000000"/>
                </a:solidFill>
              </a:rPr>
              <a:t> Services Level 3 (</a:t>
            </a:r>
            <a:r>
              <a:rPr lang="en-GB" b="1" dirty="0">
                <a:solidFill>
                  <a:srgbClr val="000000"/>
                </a:solidFill>
              </a:rPr>
              <a:t>all</a:t>
            </a:r>
            <a:r>
              <a:rPr lang="en-GB" dirty="0">
                <a:solidFill>
                  <a:srgbClr val="000000"/>
                </a:solidFill>
              </a:rPr>
              <a:t> ten units)</a:t>
            </a:r>
          </a:p>
        </p:txBody>
      </p:sp>
    </p:spTree>
    <p:extLst>
      <p:ext uri="{BB962C8B-B14F-4D97-AF65-F5344CB8AC3E}">
        <p14:creationId xmlns:p14="http://schemas.microsoft.com/office/powerpoint/2010/main" val="15406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p:cTn id="19" dur="500" decel="50000" fill="hold">
                                          <p:stCondLst>
                                            <p:cond delay="0"/>
                                          </p:stCondLst>
                                        </p:cTn>
                                        <p:tgtEl>
                                          <p:spTgt spid="6">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xEl>
                                              <p:pRg st="1" end="1"/>
                                            </p:txEl>
                                          </p:spTgt>
                                        </p:tgtEl>
                                      </p:cBhvr>
                                    </p:animEffect>
                                  </p:childTnLst>
                                </p:cTn>
                              </p:par>
                            </p:childTnLst>
                          </p:cTn>
                        </p:par>
                        <p:par>
                          <p:cTn id="27" fill="hold">
                            <p:stCondLst>
                              <p:cond delay="1000"/>
                            </p:stCondLst>
                            <p:childTnLst>
                              <p:par>
                                <p:cTn id="28" presetID="25" presetClass="entr" presetSubtype="0" fill="hold" nodeType="after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 calcmode="lin" valueType="num">
                                      <p:cBhvr>
                                        <p:cTn id="30" dur="500" decel="50000" fill="hold">
                                          <p:stCondLst>
                                            <p:cond delay="0"/>
                                          </p:stCondLst>
                                        </p:cTn>
                                        <p:tgtEl>
                                          <p:spTgt spid="6">
                                            <p:txEl>
                                              <p:pRg st="2" end="2"/>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6">
                                            <p:txEl>
                                              <p:pRg st="2" end="2"/>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6">
                                            <p:txEl>
                                              <p:pRg st="2" end="2"/>
                                            </p:txEl>
                                          </p:spTgt>
                                        </p:tgtEl>
                                        <p:attrNameLst>
                                          <p:attrName>ppt_w</p:attrName>
                                        </p:attrNameLst>
                                      </p:cBhvr>
                                      <p:tavLst>
                                        <p:tav tm="0">
                                          <p:val>
                                            <p:strVal val="#ppt_w*.05"/>
                                          </p:val>
                                        </p:tav>
                                        <p:tav tm="100000">
                                          <p:val>
                                            <p:strVal val="#ppt_w"/>
                                          </p:val>
                                        </p:tav>
                                      </p:tavLst>
                                    </p:anim>
                                    <p:anim calcmode="lin" valueType="num">
                                      <p:cBhvr>
                                        <p:cTn id="33" dur="1000" fill="hold"/>
                                        <p:tgtEl>
                                          <p:spTgt spid="6">
                                            <p:txEl>
                                              <p:pRg st="2" end="2"/>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6">
                                            <p:txEl>
                                              <p:pRg st="2" end="2"/>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6">
                                            <p:txEl>
                                              <p:pRg st="2" end="2"/>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6">
                                            <p:txEl>
                                              <p:pRg st="2" end="2"/>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6">
                                            <p:txEl>
                                              <p:pRg st="2" end="2"/>
                                            </p:txEl>
                                          </p:spTgt>
                                        </p:tgtEl>
                                      </p:cBhvr>
                                    </p:animEffect>
                                  </p:childTnLst>
                                </p:cTn>
                              </p:par>
                            </p:childTnLst>
                          </p:cTn>
                        </p:par>
                        <p:par>
                          <p:cTn id="38" fill="hold">
                            <p:stCondLst>
                              <p:cond delay="2000"/>
                            </p:stCondLst>
                            <p:childTnLst>
                              <p:par>
                                <p:cTn id="39" presetID="25" presetClass="entr" presetSubtype="0" fill="hold" nodeType="after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anim calcmode="lin" valueType="num">
                                      <p:cBhvr>
                                        <p:cTn id="41" dur="500" decel="50000" fill="hold">
                                          <p:stCondLst>
                                            <p:cond delay="0"/>
                                          </p:stCondLst>
                                        </p:cTn>
                                        <p:tgtEl>
                                          <p:spTgt spid="6">
                                            <p:txEl>
                                              <p:pRg st="3" end="3"/>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6">
                                            <p:txEl>
                                              <p:pRg st="3" end="3"/>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6">
                                            <p:txEl>
                                              <p:pRg st="3" end="3"/>
                                            </p:txEl>
                                          </p:spTgt>
                                        </p:tgtEl>
                                        <p:attrNameLst>
                                          <p:attrName>ppt_w</p:attrName>
                                        </p:attrNameLst>
                                      </p:cBhvr>
                                      <p:tavLst>
                                        <p:tav tm="0">
                                          <p:val>
                                            <p:strVal val="#ppt_w*.05"/>
                                          </p:val>
                                        </p:tav>
                                        <p:tav tm="100000">
                                          <p:val>
                                            <p:strVal val="#ppt_w"/>
                                          </p:val>
                                        </p:tav>
                                      </p:tavLst>
                                    </p:anim>
                                    <p:anim calcmode="lin" valueType="num">
                                      <p:cBhvr>
                                        <p:cTn id="44" dur="1000" fill="hold"/>
                                        <p:tgtEl>
                                          <p:spTgt spid="6">
                                            <p:txEl>
                                              <p:pRg st="3" end="3"/>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6">
                                            <p:txEl>
                                              <p:pRg st="3" end="3"/>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6">
                                            <p:txEl>
                                              <p:pRg st="3" end="3"/>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6">
                                            <p:txEl>
                                              <p:pRg st="3" end="3"/>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6">
                                            <p:txEl>
                                              <p:pRg st="3" end="3"/>
                                            </p:txEl>
                                          </p:spTgt>
                                        </p:tgtEl>
                                      </p:cBhvr>
                                    </p:animEffect>
                                  </p:childTnLst>
                                </p:cTn>
                              </p:par>
                            </p:childTnLst>
                          </p:cTn>
                        </p:par>
                        <p:par>
                          <p:cTn id="49" fill="hold">
                            <p:stCondLst>
                              <p:cond delay="3000"/>
                            </p:stCondLst>
                            <p:childTnLst>
                              <p:par>
                                <p:cTn id="50" presetID="25" presetClass="entr" presetSubtype="0" fill="hold" nodeType="after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p:cTn id="52" dur="500" decel="50000" fill="hold">
                                          <p:stCondLst>
                                            <p:cond delay="0"/>
                                          </p:stCondLst>
                                        </p:cTn>
                                        <p:tgtEl>
                                          <p:spTgt spid="6">
                                            <p:txEl>
                                              <p:pRg st="4" end="4"/>
                                            </p:txEl>
                                          </p:spTgt>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6">
                                            <p:txEl>
                                              <p:pRg st="4" end="4"/>
                                            </p:txEl>
                                          </p:spTgt>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6">
                                            <p:txEl>
                                              <p:pRg st="4" end="4"/>
                                            </p:txEl>
                                          </p:spTgt>
                                        </p:tgtEl>
                                        <p:attrNameLst>
                                          <p:attrName>ppt_w</p:attrName>
                                        </p:attrNameLst>
                                      </p:cBhvr>
                                      <p:tavLst>
                                        <p:tav tm="0">
                                          <p:val>
                                            <p:strVal val="#ppt_w*.05"/>
                                          </p:val>
                                        </p:tav>
                                        <p:tav tm="100000">
                                          <p:val>
                                            <p:strVal val="#ppt_w"/>
                                          </p:val>
                                        </p:tav>
                                      </p:tavLst>
                                    </p:anim>
                                    <p:anim calcmode="lin" valueType="num">
                                      <p:cBhvr>
                                        <p:cTn id="55" dur="1000" fill="hold"/>
                                        <p:tgtEl>
                                          <p:spTgt spid="6">
                                            <p:txEl>
                                              <p:pRg st="4" end="4"/>
                                            </p:txEl>
                                          </p:spTgt>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6">
                                            <p:txEl>
                                              <p:pRg st="4" end="4"/>
                                            </p:txEl>
                                          </p:spTgt>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6">
                                            <p:txEl>
                                              <p:pRg st="4" end="4"/>
                                            </p:txEl>
                                          </p:spTgt>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6">
                                            <p:txEl>
                                              <p:pRg st="4" end="4"/>
                                            </p:txEl>
                                          </p:spTgt>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6">
                                            <p:txEl>
                                              <p:pRg st="4" end="4"/>
                                            </p:txEl>
                                          </p:spTgt>
                                        </p:tgtEl>
                                      </p:cBhvr>
                                    </p:animEffect>
                                  </p:childTnLst>
                                </p:cTn>
                              </p:par>
                            </p:childTnLst>
                          </p:cTn>
                        </p:par>
                        <p:par>
                          <p:cTn id="60" fill="hold">
                            <p:stCondLst>
                              <p:cond delay="4000"/>
                            </p:stCondLst>
                            <p:childTnLst>
                              <p:par>
                                <p:cTn id="61" presetID="25" presetClass="entr" presetSubtype="0" fill="hold" nodeType="afterEffect">
                                  <p:stCondLst>
                                    <p:cond delay="0"/>
                                  </p:stCondLst>
                                  <p:childTnLst>
                                    <p:set>
                                      <p:cBhvr>
                                        <p:cTn id="62" dur="1" fill="hold">
                                          <p:stCondLst>
                                            <p:cond delay="0"/>
                                          </p:stCondLst>
                                        </p:cTn>
                                        <p:tgtEl>
                                          <p:spTgt spid="6">
                                            <p:txEl>
                                              <p:pRg st="5" end="5"/>
                                            </p:txEl>
                                          </p:spTgt>
                                        </p:tgtEl>
                                        <p:attrNameLst>
                                          <p:attrName>style.visibility</p:attrName>
                                        </p:attrNameLst>
                                      </p:cBhvr>
                                      <p:to>
                                        <p:strVal val="visible"/>
                                      </p:to>
                                    </p:set>
                                    <p:anim calcmode="lin" valueType="num">
                                      <p:cBhvr>
                                        <p:cTn id="63" dur="500" decel="50000" fill="hold">
                                          <p:stCondLst>
                                            <p:cond delay="0"/>
                                          </p:stCondLst>
                                        </p:cTn>
                                        <p:tgtEl>
                                          <p:spTgt spid="6">
                                            <p:txEl>
                                              <p:pRg st="5" end="5"/>
                                            </p:txEl>
                                          </p:spTgt>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
                                            <p:txEl>
                                              <p:pRg st="5" end="5"/>
                                            </p:txEl>
                                          </p:spTgt>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
                                            <p:txEl>
                                              <p:pRg st="5" end="5"/>
                                            </p:txEl>
                                          </p:spTgt>
                                        </p:tgtEl>
                                        <p:attrNameLst>
                                          <p:attrName>ppt_w</p:attrName>
                                        </p:attrNameLst>
                                      </p:cBhvr>
                                      <p:tavLst>
                                        <p:tav tm="0">
                                          <p:val>
                                            <p:strVal val="#ppt_w*.05"/>
                                          </p:val>
                                        </p:tav>
                                        <p:tav tm="100000">
                                          <p:val>
                                            <p:strVal val="#ppt_w"/>
                                          </p:val>
                                        </p:tav>
                                      </p:tavLst>
                                    </p:anim>
                                    <p:anim calcmode="lin" valueType="num">
                                      <p:cBhvr>
                                        <p:cTn id="66" dur="1000" fill="hold"/>
                                        <p:tgtEl>
                                          <p:spTgt spid="6">
                                            <p:txEl>
                                              <p:pRg st="5" end="5"/>
                                            </p:txEl>
                                          </p:spTgt>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
                                            <p:txEl>
                                              <p:pRg st="5" end="5"/>
                                            </p:txEl>
                                          </p:spTgt>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
                                            <p:txEl>
                                              <p:pRg st="5" end="5"/>
                                            </p:txEl>
                                          </p:spTgt>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
                                            <p:txEl>
                                              <p:pRg st="5" end="5"/>
                                            </p:txEl>
                                          </p:spTgt>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14288" y="692150"/>
            <a:ext cx="91582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0" tIns="45000" rIns="360000" bIns="45000"/>
          <a:lstStyle>
            <a:lvl1pPr>
              <a:lnSpc>
                <a:spcPts val="24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1pPr>
            <a:lvl2pPr>
              <a:lnSpc>
                <a:spcPts val="2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2pPr>
            <a:lvl3pPr>
              <a:lnSpc>
                <a:spcPts val="2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3pPr>
            <a:lvl4pPr>
              <a:lnSpc>
                <a:spcPts val="2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4pPr>
            <a:lvl5pPr>
              <a:lnSpc>
                <a:spcPts val="2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9pPr>
          </a:lstStyle>
          <a:p>
            <a:pPr eaLnBrk="1">
              <a:lnSpc>
                <a:spcPct val="100000"/>
              </a:lnSpc>
              <a:spcAft>
                <a:spcPct val="0"/>
              </a:spcAft>
            </a:pPr>
            <a:r>
              <a:rPr lang="en-GB" altLang="en-US" sz="1800" b="1" dirty="0">
                <a:solidFill>
                  <a:srgbClr val="E30613"/>
                </a:solidFill>
              </a:rPr>
              <a:t>Trainee Electrician (Stage </a:t>
            </a:r>
            <a:r>
              <a:rPr lang="en-GB" altLang="en-US" sz="1800" b="1" dirty="0" smtClean="0">
                <a:solidFill>
                  <a:srgbClr val="E30613"/>
                </a:solidFill>
              </a:rPr>
              <a:t>2)</a:t>
            </a:r>
            <a:endParaRPr lang="en-GB" altLang="en-US" sz="1800" b="1" dirty="0">
              <a:solidFill>
                <a:srgbClr val="E30613"/>
              </a:solidFill>
            </a:endParaRPr>
          </a:p>
        </p:txBody>
      </p:sp>
      <p:sp>
        <p:nvSpPr>
          <p:cNvPr id="6" name="Text Box 2"/>
          <p:cNvSpPr txBox="1">
            <a:spLocks noChangeArrowheads="1"/>
          </p:cNvSpPr>
          <p:nvPr/>
        </p:nvSpPr>
        <p:spPr bwMode="auto">
          <a:xfrm>
            <a:off x="0" y="1074738"/>
            <a:ext cx="9144000" cy="4756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a:spcAft>
                <a:spcPts val="600"/>
              </a:spcAft>
            </a:pPr>
            <a:r>
              <a:rPr lang="en-GB" altLang="en-US" b="1" dirty="0">
                <a:solidFill>
                  <a:srgbClr val="000000"/>
                </a:solidFill>
              </a:rPr>
              <a:t>Practical experience</a:t>
            </a:r>
            <a:r>
              <a:rPr lang="en-GB" altLang="en-US" dirty="0">
                <a:solidFill>
                  <a:srgbClr val="000000"/>
                </a:solidFill>
              </a:rPr>
              <a:t>: In order to improve on their practical proficiency, Trainee Electricians (Stage 2) must continue to work on site, </a:t>
            </a:r>
            <a:r>
              <a:rPr lang="en-GB" altLang="en-US" b="1" dirty="0">
                <a:solidFill>
                  <a:srgbClr val="000000"/>
                </a:solidFill>
              </a:rPr>
              <a:t>under general supervision</a:t>
            </a:r>
            <a:r>
              <a:rPr lang="en-GB" altLang="en-US" dirty="0">
                <a:solidFill>
                  <a:srgbClr val="000000"/>
                </a:solidFill>
              </a:rPr>
              <a:t>, carrying out tasks relevant to their level of competence to gain practical site experience in installation techniques and working practices.</a:t>
            </a:r>
          </a:p>
          <a:p>
            <a:pPr>
              <a:spcAft>
                <a:spcPts val="600"/>
              </a:spcAft>
            </a:pPr>
            <a:endParaRPr lang="en-GB" altLang="en-US" b="1" dirty="0">
              <a:solidFill>
                <a:srgbClr val="000000"/>
              </a:solidFill>
            </a:endParaRPr>
          </a:p>
          <a:p>
            <a:pPr>
              <a:spcAft>
                <a:spcPts val="600"/>
              </a:spcAft>
            </a:pPr>
            <a:r>
              <a:rPr lang="en-GB" altLang="en-US" b="1" dirty="0">
                <a:solidFill>
                  <a:srgbClr val="000000"/>
                </a:solidFill>
              </a:rPr>
              <a:t>Timeframe</a:t>
            </a:r>
            <a:r>
              <a:rPr lang="en-GB" altLang="en-US" dirty="0">
                <a:solidFill>
                  <a:srgbClr val="000000"/>
                </a:solidFill>
              </a:rPr>
              <a:t>: Dependent upon qualifications and experience at entry, it is expected that this stage will take up to a maximum of </a:t>
            </a:r>
            <a:r>
              <a:rPr lang="en-GB" altLang="en-US" b="1" dirty="0">
                <a:solidFill>
                  <a:srgbClr val="000000"/>
                </a:solidFill>
              </a:rPr>
              <a:t>one year</a:t>
            </a:r>
            <a:r>
              <a:rPr lang="en-GB" altLang="en-US" dirty="0">
                <a:solidFill>
                  <a:srgbClr val="000000"/>
                </a:solidFill>
              </a:rPr>
              <a:t>.</a:t>
            </a:r>
          </a:p>
          <a:p>
            <a:pPr>
              <a:spcAft>
                <a:spcPts val="600"/>
              </a:spcAft>
            </a:pPr>
            <a:endParaRPr lang="en-GB" altLang="en-US" dirty="0">
              <a:solidFill>
                <a:srgbClr val="000000"/>
              </a:solidFill>
            </a:endParaRPr>
          </a:p>
          <a:p>
            <a:pPr>
              <a:spcAft>
                <a:spcPts val="600"/>
              </a:spcAft>
            </a:pPr>
            <a:r>
              <a:rPr lang="en-GB" altLang="en-US" dirty="0">
                <a:solidFill>
                  <a:srgbClr val="000000"/>
                </a:solidFill>
              </a:rPr>
              <a:t>Satisfactory completion of this stage will allow the operative to progress to Trainee Electrician (Stage 3).</a:t>
            </a:r>
          </a:p>
        </p:txBody>
      </p:sp>
    </p:spTree>
    <p:extLst>
      <p:ext uri="{BB962C8B-B14F-4D97-AF65-F5344CB8AC3E}">
        <p14:creationId xmlns:p14="http://schemas.microsoft.com/office/powerpoint/2010/main" val="3997914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p:cTn id="19" dur="500" decel="50000" fill="hold">
                                          <p:stCondLst>
                                            <p:cond delay="0"/>
                                          </p:stCondLst>
                                        </p:cTn>
                                        <p:tgtEl>
                                          <p:spTgt spid="6">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6">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p:cTn id="31" dur="500" decel="50000" fill="hold">
                                          <p:stCondLst>
                                            <p:cond delay="0"/>
                                          </p:stCondLst>
                                        </p:cTn>
                                        <p:tgtEl>
                                          <p:spTgt spid="6">
                                            <p:txEl>
                                              <p:pRg st="4" end="4"/>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6">
                                            <p:txEl>
                                              <p:pRg st="4" end="4"/>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6">
                                            <p:txEl>
                                              <p:pRg st="4" end="4"/>
                                            </p:txEl>
                                          </p:spTgt>
                                        </p:tgtEl>
                                        <p:attrNameLst>
                                          <p:attrName>ppt_w</p:attrName>
                                        </p:attrNameLst>
                                      </p:cBhvr>
                                      <p:tavLst>
                                        <p:tav tm="0">
                                          <p:val>
                                            <p:strVal val="#ppt_w*.05"/>
                                          </p:val>
                                        </p:tav>
                                        <p:tav tm="100000">
                                          <p:val>
                                            <p:strVal val="#ppt_w"/>
                                          </p:val>
                                        </p:tav>
                                      </p:tavLst>
                                    </p:anim>
                                    <p:anim calcmode="lin" valueType="num">
                                      <p:cBhvr>
                                        <p:cTn id="34" dur="1000" fill="hold"/>
                                        <p:tgtEl>
                                          <p:spTgt spid="6">
                                            <p:txEl>
                                              <p:pRg st="4" end="4"/>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6">
                                            <p:txEl>
                                              <p:pRg st="4" end="4"/>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6">
                                            <p:txEl>
                                              <p:pRg st="4" end="4"/>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6">
                                            <p:txEl>
                                              <p:pRg st="4" end="4"/>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14288" y="692150"/>
            <a:ext cx="91582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0" tIns="45000" rIns="360000" bIns="45000"/>
          <a:lstStyle>
            <a:lvl1pPr>
              <a:lnSpc>
                <a:spcPts val="24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1pPr>
            <a:lvl2pPr>
              <a:lnSpc>
                <a:spcPts val="2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2pPr>
            <a:lvl3pPr>
              <a:lnSpc>
                <a:spcPts val="2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3pPr>
            <a:lvl4pPr>
              <a:lnSpc>
                <a:spcPts val="2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4pPr>
            <a:lvl5pPr>
              <a:lnSpc>
                <a:spcPts val="2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9pPr>
          </a:lstStyle>
          <a:p>
            <a:pPr eaLnBrk="1">
              <a:lnSpc>
                <a:spcPct val="100000"/>
              </a:lnSpc>
              <a:spcAft>
                <a:spcPct val="0"/>
              </a:spcAft>
            </a:pPr>
            <a:r>
              <a:rPr lang="en-GB" altLang="en-US" sz="1800" b="1" dirty="0">
                <a:solidFill>
                  <a:srgbClr val="E30613"/>
                </a:solidFill>
              </a:rPr>
              <a:t>Trainee Electrician (Stage </a:t>
            </a:r>
            <a:r>
              <a:rPr lang="en-GB" altLang="en-US" sz="1800" b="1" dirty="0" smtClean="0">
                <a:solidFill>
                  <a:srgbClr val="E30613"/>
                </a:solidFill>
              </a:rPr>
              <a:t>3)</a:t>
            </a:r>
            <a:endParaRPr lang="en-GB" altLang="en-US" sz="1800" b="1" dirty="0">
              <a:solidFill>
                <a:srgbClr val="E30613"/>
              </a:solidFill>
            </a:endParaRPr>
          </a:p>
        </p:txBody>
      </p:sp>
      <p:sp>
        <p:nvSpPr>
          <p:cNvPr id="6" name="Text Box 2"/>
          <p:cNvSpPr txBox="1">
            <a:spLocks noChangeArrowheads="1"/>
          </p:cNvSpPr>
          <p:nvPr/>
        </p:nvSpPr>
        <p:spPr bwMode="auto">
          <a:xfrm>
            <a:off x="0" y="1074738"/>
            <a:ext cx="9144000" cy="4756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a:spcAft>
                <a:spcPts val="600"/>
              </a:spcAft>
            </a:pPr>
            <a:r>
              <a:rPr lang="en-GB" altLang="en-US" dirty="0">
                <a:solidFill>
                  <a:srgbClr val="000000"/>
                </a:solidFill>
              </a:rPr>
              <a:t>This stage is aimed at operatives who are progressing from Trainee Electrician (Stage 2), or who hold the following qualifications and can provide evidence of a reasonable degree of practical site experience who, with the support of their employer, are working towards fully skilled status:</a:t>
            </a:r>
          </a:p>
          <a:p>
            <a:pPr>
              <a:spcAft>
                <a:spcPts val="600"/>
              </a:spcAft>
            </a:pPr>
            <a:endParaRPr lang="en-GB" altLang="en-US" dirty="0">
              <a:solidFill>
                <a:srgbClr val="000000"/>
              </a:solidFill>
            </a:endParaRPr>
          </a:p>
          <a:p>
            <a:pPr marL="354013" indent="-354013">
              <a:buClr>
                <a:srgbClr val="FF0000"/>
              </a:buClr>
              <a:buFont typeface="Arial" panose="020B0604020202020204" pitchFamily="34" charset="0"/>
              <a:buChar char="•"/>
            </a:pPr>
            <a:r>
              <a:rPr lang="en-GB" altLang="en-US" dirty="0">
                <a:solidFill>
                  <a:srgbClr val="000000"/>
                </a:solidFill>
              </a:rPr>
              <a:t>City &amp; Guilds 2330 Certificate in </a:t>
            </a:r>
            <a:r>
              <a:rPr lang="en-GB" altLang="en-US" dirty="0" err="1">
                <a:solidFill>
                  <a:srgbClr val="000000"/>
                </a:solidFill>
              </a:rPr>
              <a:t>Electrotechnical</a:t>
            </a:r>
            <a:r>
              <a:rPr lang="en-GB" altLang="en-US" dirty="0">
                <a:solidFill>
                  <a:srgbClr val="000000"/>
                </a:solidFill>
              </a:rPr>
              <a:t> Technology at both Level 2 and Level 3 </a:t>
            </a:r>
            <a:r>
              <a:rPr lang="en-GB" altLang="en-US" b="1" dirty="0">
                <a:solidFill>
                  <a:srgbClr val="000000"/>
                </a:solidFill>
              </a:rPr>
              <a:t>or</a:t>
            </a:r>
          </a:p>
          <a:p>
            <a:pPr marL="354013" indent="-354013">
              <a:buClr>
                <a:srgbClr val="FF0000"/>
              </a:buClr>
              <a:buFont typeface="Arial" panose="020B0604020202020204" pitchFamily="34" charset="0"/>
              <a:buChar char="•"/>
            </a:pPr>
            <a:r>
              <a:rPr lang="en-GB" altLang="en-US" dirty="0">
                <a:solidFill>
                  <a:srgbClr val="000000"/>
                </a:solidFill>
              </a:rPr>
              <a:t>City &amp; Guilds 236 Parts 1 and 2 </a:t>
            </a:r>
            <a:r>
              <a:rPr lang="en-GB" altLang="en-US" b="1" dirty="0">
                <a:solidFill>
                  <a:srgbClr val="000000"/>
                </a:solidFill>
              </a:rPr>
              <a:t>or</a:t>
            </a:r>
          </a:p>
          <a:p>
            <a:pPr marL="354013" indent="-354013">
              <a:buClr>
                <a:srgbClr val="FF0000"/>
              </a:buClr>
              <a:buFont typeface="Arial" panose="020B0604020202020204" pitchFamily="34" charset="0"/>
              <a:buChar char="•"/>
            </a:pPr>
            <a:r>
              <a:rPr lang="en-GB" altLang="en-US" dirty="0">
                <a:solidFill>
                  <a:srgbClr val="000000"/>
                </a:solidFill>
              </a:rPr>
              <a:t>City &amp; Guilds 2360 Parts 1 and 2 </a:t>
            </a:r>
            <a:r>
              <a:rPr lang="en-GB" altLang="en-US" b="1" dirty="0">
                <a:solidFill>
                  <a:srgbClr val="000000"/>
                </a:solidFill>
              </a:rPr>
              <a:t>or</a:t>
            </a:r>
          </a:p>
          <a:p>
            <a:pPr marL="354013" indent="-354013">
              <a:buClr>
                <a:srgbClr val="FF0000"/>
              </a:buClr>
              <a:buFont typeface="Arial" panose="020B0604020202020204" pitchFamily="34" charset="0"/>
              <a:buChar char="•"/>
            </a:pPr>
            <a:r>
              <a:rPr lang="en-GB" altLang="en-US" dirty="0">
                <a:solidFill>
                  <a:srgbClr val="000000"/>
                </a:solidFill>
              </a:rPr>
              <a:t>City &amp; Guilds 2351 (</a:t>
            </a:r>
            <a:r>
              <a:rPr lang="en-GB" altLang="en-US" b="1" dirty="0">
                <a:solidFill>
                  <a:srgbClr val="000000"/>
                </a:solidFill>
              </a:rPr>
              <a:t>all</a:t>
            </a:r>
            <a:r>
              <a:rPr lang="en-GB" altLang="en-US" dirty="0">
                <a:solidFill>
                  <a:srgbClr val="000000"/>
                </a:solidFill>
              </a:rPr>
              <a:t> eight Units) </a:t>
            </a:r>
            <a:r>
              <a:rPr lang="en-GB" altLang="en-US" b="1" dirty="0">
                <a:solidFill>
                  <a:srgbClr val="000000"/>
                </a:solidFill>
              </a:rPr>
              <a:t>or</a:t>
            </a:r>
          </a:p>
          <a:p>
            <a:pPr marL="354013" indent="-354013">
              <a:spcAft>
                <a:spcPts val="600"/>
              </a:spcAft>
              <a:buClr>
                <a:srgbClr val="FF0000"/>
              </a:buClr>
              <a:buFont typeface="Arial" panose="020B0604020202020204" pitchFamily="34" charset="0"/>
              <a:buChar char="•"/>
            </a:pPr>
            <a:r>
              <a:rPr lang="en-GB" altLang="en-US" dirty="0">
                <a:solidFill>
                  <a:srgbClr val="000000"/>
                </a:solidFill>
              </a:rPr>
              <a:t>EAL Diploma in </a:t>
            </a:r>
            <a:r>
              <a:rPr lang="en-GB" altLang="en-US" dirty="0" err="1">
                <a:solidFill>
                  <a:srgbClr val="000000"/>
                </a:solidFill>
              </a:rPr>
              <a:t>Electrotechnical</a:t>
            </a:r>
            <a:r>
              <a:rPr lang="en-GB" altLang="en-US" dirty="0">
                <a:solidFill>
                  <a:srgbClr val="000000"/>
                </a:solidFill>
              </a:rPr>
              <a:t> Services Level 3 (</a:t>
            </a:r>
            <a:r>
              <a:rPr lang="en-GB" altLang="en-US" b="1" dirty="0">
                <a:solidFill>
                  <a:srgbClr val="000000"/>
                </a:solidFill>
              </a:rPr>
              <a:t>all</a:t>
            </a:r>
            <a:r>
              <a:rPr lang="en-GB" altLang="en-US" dirty="0">
                <a:solidFill>
                  <a:srgbClr val="000000"/>
                </a:solidFill>
              </a:rPr>
              <a:t> ten units)</a:t>
            </a:r>
          </a:p>
        </p:txBody>
      </p:sp>
    </p:spTree>
    <p:extLst>
      <p:ext uri="{BB962C8B-B14F-4D97-AF65-F5344CB8AC3E}">
        <p14:creationId xmlns:p14="http://schemas.microsoft.com/office/powerpoint/2010/main" val="112860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 calcmode="lin" valueType="num">
                                      <p:cBhvr>
                                        <p:cTn id="19"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xEl>
                                              <p:pRg st="0" end="0"/>
                                            </p:txEl>
                                          </p:spTgt>
                                        </p:tgtEl>
                                      </p:cBhvr>
                                    </p:animEffect>
                                  </p:childTnLst>
                                </p:cTn>
                              </p:par>
                            </p:childTnLst>
                          </p:cTn>
                        </p:par>
                        <p:par>
                          <p:cTn id="27" fill="hold">
                            <p:stCondLst>
                              <p:cond delay="1000"/>
                            </p:stCondLst>
                            <p:childTnLst>
                              <p:par>
                                <p:cTn id="28" presetID="25" presetClass="entr" presetSubtype="0" fill="hold" nodeType="afterEffect">
                                  <p:stCondLst>
                                    <p:cond delay="0"/>
                                  </p:stCondLst>
                                  <p:childTnLst>
                                    <p:set>
                                      <p:cBhvr>
                                        <p:cTn id="29" dur="1" fill="hold">
                                          <p:stCondLst>
                                            <p:cond delay="0"/>
                                          </p:stCondLst>
                                        </p:cTn>
                                        <p:tgtEl>
                                          <p:spTgt spid="6">
                                            <p:txEl>
                                              <p:pRg st="2" end="2"/>
                                            </p:txEl>
                                          </p:spTgt>
                                        </p:tgtEl>
                                        <p:attrNameLst>
                                          <p:attrName>style.visibility</p:attrName>
                                        </p:attrNameLst>
                                      </p:cBhvr>
                                      <p:to>
                                        <p:strVal val="visible"/>
                                      </p:to>
                                    </p:set>
                                    <p:anim calcmode="lin" valueType="num">
                                      <p:cBhvr>
                                        <p:cTn id="30" dur="500" decel="50000" fill="hold">
                                          <p:stCondLst>
                                            <p:cond delay="0"/>
                                          </p:stCondLst>
                                        </p:cTn>
                                        <p:tgtEl>
                                          <p:spTgt spid="6">
                                            <p:txEl>
                                              <p:pRg st="2" end="2"/>
                                            </p:txEl>
                                          </p:spTgt>
                                        </p:tgtEl>
                                        <p:attrNameLst>
                                          <p:attrName>style.rotation</p:attrName>
                                        </p:attrNameLst>
                                      </p:cBhvr>
                                      <p:tavLst>
                                        <p:tav tm="0">
                                          <p:val>
                                            <p:fltVal val="-90"/>
                                          </p:val>
                                        </p:tav>
                                        <p:tav tm="100000">
                                          <p:val>
                                            <p:fltVal val="0"/>
                                          </p:val>
                                        </p:tav>
                                      </p:tavLst>
                                    </p:anim>
                                    <p:anim calcmode="lin" valueType="num">
                                      <p:cBhvr>
                                        <p:cTn id="31" dur="500" decel="50000" fill="hold">
                                          <p:stCondLst>
                                            <p:cond delay="0"/>
                                          </p:stCondLst>
                                        </p:cTn>
                                        <p:tgtEl>
                                          <p:spTgt spid="6">
                                            <p:txEl>
                                              <p:pRg st="2" end="2"/>
                                            </p:txEl>
                                          </p:spTgt>
                                        </p:tgtEl>
                                        <p:attrNameLst>
                                          <p:attrName>ppt_w</p:attrName>
                                        </p:attrNameLst>
                                      </p:cBhvr>
                                      <p:tavLst>
                                        <p:tav tm="0">
                                          <p:val>
                                            <p:strVal val="#ppt_w"/>
                                          </p:val>
                                        </p:tav>
                                        <p:tav tm="100000">
                                          <p:val>
                                            <p:strVal val="#ppt_w*.05"/>
                                          </p:val>
                                        </p:tav>
                                      </p:tavLst>
                                    </p:anim>
                                    <p:anim calcmode="lin" valueType="num">
                                      <p:cBhvr>
                                        <p:cTn id="32" dur="500" accel="50000" fill="hold">
                                          <p:stCondLst>
                                            <p:cond delay="500"/>
                                          </p:stCondLst>
                                        </p:cTn>
                                        <p:tgtEl>
                                          <p:spTgt spid="6">
                                            <p:txEl>
                                              <p:pRg st="2" end="2"/>
                                            </p:txEl>
                                          </p:spTgt>
                                        </p:tgtEl>
                                        <p:attrNameLst>
                                          <p:attrName>ppt_w</p:attrName>
                                        </p:attrNameLst>
                                      </p:cBhvr>
                                      <p:tavLst>
                                        <p:tav tm="0">
                                          <p:val>
                                            <p:strVal val="#ppt_w*.05"/>
                                          </p:val>
                                        </p:tav>
                                        <p:tav tm="100000">
                                          <p:val>
                                            <p:strVal val="#ppt_w"/>
                                          </p:val>
                                        </p:tav>
                                      </p:tavLst>
                                    </p:anim>
                                    <p:anim calcmode="lin" valueType="num">
                                      <p:cBhvr>
                                        <p:cTn id="33" dur="1000" fill="hold"/>
                                        <p:tgtEl>
                                          <p:spTgt spid="6">
                                            <p:txEl>
                                              <p:pRg st="2" end="2"/>
                                            </p:txEl>
                                          </p:spTgt>
                                        </p:tgtEl>
                                        <p:attrNameLst>
                                          <p:attrName>ppt_h</p:attrName>
                                        </p:attrNameLst>
                                      </p:cBhvr>
                                      <p:tavLst>
                                        <p:tav tm="0">
                                          <p:val>
                                            <p:strVal val="#ppt_h"/>
                                          </p:val>
                                        </p:tav>
                                        <p:tav tm="100000">
                                          <p:val>
                                            <p:strVal val="#ppt_h"/>
                                          </p:val>
                                        </p:tav>
                                      </p:tavLst>
                                    </p:anim>
                                    <p:anim calcmode="lin" valueType="num">
                                      <p:cBhvr>
                                        <p:cTn id="34" dur="500" decel="50000" fill="hold">
                                          <p:stCondLst>
                                            <p:cond delay="0"/>
                                          </p:stCondLst>
                                        </p:cTn>
                                        <p:tgtEl>
                                          <p:spTgt spid="6">
                                            <p:txEl>
                                              <p:pRg st="2" end="2"/>
                                            </p:txEl>
                                          </p:spTgt>
                                        </p:tgtEl>
                                        <p:attrNameLst>
                                          <p:attrName>ppt_x</p:attrName>
                                        </p:attrNameLst>
                                      </p:cBhvr>
                                      <p:tavLst>
                                        <p:tav tm="0">
                                          <p:val>
                                            <p:strVal val="#ppt_x+.4"/>
                                          </p:val>
                                        </p:tav>
                                        <p:tav tm="100000">
                                          <p:val>
                                            <p:strVal val="#ppt_x"/>
                                          </p:val>
                                        </p:tav>
                                      </p:tavLst>
                                    </p:anim>
                                    <p:anim calcmode="lin" valueType="num">
                                      <p:cBhvr>
                                        <p:cTn id="35" dur="500" decel="50000" fill="hold">
                                          <p:stCondLst>
                                            <p:cond delay="0"/>
                                          </p:stCondLst>
                                        </p:cTn>
                                        <p:tgtEl>
                                          <p:spTgt spid="6">
                                            <p:txEl>
                                              <p:pRg st="2" end="2"/>
                                            </p:txEl>
                                          </p:spTgt>
                                        </p:tgtEl>
                                        <p:attrNameLst>
                                          <p:attrName>ppt_y</p:attrName>
                                        </p:attrNameLst>
                                      </p:cBhvr>
                                      <p:tavLst>
                                        <p:tav tm="0">
                                          <p:val>
                                            <p:strVal val="#ppt_y-.2"/>
                                          </p:val>
                                        </p:tav>
                                        <p:tav tm="100000">
                                          <p:val>
                                            <p:strVal val="#ppt_y+.1"/>
                                          </p:val>
                                        </p:tav>
                                      </p:tavLst>
                                    </p:anim>
                                    <p:anim calcmode="lin" valueType="num">
                                      <p:cBhvr>
                                        <p:cTn id="36" dur="500" accel="50000" fill="hold">
                                          <p:stCondLst>
                                            <p:cond delay="500"/>
                                          </p:stCondLst>
                                        </p:cTn>
                                        <p:tgtEl>
                                          <p:spTgt spid="6">
                                            <p:txEl>
                                              <p:pRg st="2" end="2"/>
                                            </p:txEl>
                                          </p:spTgt>
                                        </p:tgtEl>
                                        <p:attrNameLst>
                                          <p:attrName>ppt_y</p:attrName>
                                        </p:attrNameLst>
                                      </p:cBhvr>
                                      <p:tavLst>
                                        <p:tav tm="0">
                                          <p:val>
                                            <p:strVal val="#ppt_y+.1"/>
                                          </p:val>
                                        </p:tav>
                                        <p:tav tm="100000">
                                          <p:val>
                                            <p:strVal val="#ppt_y"/>
                                          </p:val>
                                        </p:tav>
                                      </p:tavLst>
                                    </p:anim>
                                    <p:animEffect transition="in" filter="fade">
                                      <p:cBhvr>
                                        <p:cTn id="37" dur="1000" decel="50000">
                                          <p:stCondLst>
                                            <p:cond delay="0"/>
                                          </p:stCondLst>
                                        </p:cTn>
                                        <p:tgtEl>
                                          <p:spTgt spid="6">
                                            <p:txEl>
                                              <p:pRg st="2" end="2"/>
                                            </p:txEl>
                                          </p:spTgt>
                                        </p:tgtEl>
                                      </p:cBhvr>
                                    </p:animEffect>
                                  </p:childTnLst>
                                </p:cTn>
                              </p:par>
                            </p:childTnLst>
                          </p:cTn>
                        </p:par>
                        <p:par>
                          <p:cTn id="38" fill="hold">
                            <p:stCondLst>
                              <p:cond delay="2000"/>
                            </p:stCondLst>
                            <p:childTnLst>
                              <p:par>
                                <p:cTn id="39" presetID="25" presetClass="entr" presetSubtype="0" fill="hold" nodeType="afterEffect">
                                  <p:stCondLst>
                                    <p:cond delay="0"/>
                                  </p:stCondLst>
                                  <p:childTnLst>
                                    <p:set>
                                      <p:cBhvr>
                                        <p:cTn id="40" dur="1" fill="hold">
                                          <p:stCondLst>
                                            <p:cond delay="0"/>
                                          </p:stCondLst>
                                        </p:cTn>
                                        <p:tgtEl>
                                          <p:spTgt spid="6">
                                            <p:txEl>
                                              <p:pRg st="3" end="3"/>
                                            </p:txEl>
                                          </p:spTgt>
                                        </p:tgtEl>
                                        <p:attrNameLst>
                                          <p:attrName>style.visibility</p:attrName>
                                        </p:attrNameLst>
                                      </p:cBhvr>
                                      <p:to>
                                        <p:strVal val="visible"/>
                                      </p:to>
                                    </p:set>
                                    <p:anim calcmode="lin" valueType="num">
                                      <p:cBhvr>
                                        <p:cTn id="41" dur="500" decel="50000" fill="hold">
                                          <p:stCondLst>
                                            <p:cond delay="0"/>
                                          </p:stCondLst>
                                        </p:cTn>
                                        <p:tgtEl>
                                          <p:spTgt spid="6">
                                            <p:txEl>
                                              <p:pRg st="3" end="3"/>
                                            </p:txEl>
                                          </p:spTgt>
                                        </p:tgtEl>
                                        <p:attrNameLst>
                                          <p:attrName>style.rotation</p:attrName>
                                        </p:attrNameLst>
                                      </p:cBhvr>
                                      <p:tavLst>
                                        <p:tav tm="0">
                                          <p:val>
                                            <p:fltVal val="-90"/>
                                          </p:val>
                                        </p:tav>
                                        <p:tav tm="100000">
                                          <p:val>
                                            <p:fltVal val="0"/>
                                          </p:val>
                                        </p:tav>
                                      </p:tavLst>
                                    </p:anim>
                                    <p:anim calcmode="lin" valueType="num">
                                      <p:cBhvr>
                                        <p:cTn id="42" dur="500" decel="50000" fill="hold">
                                          <p:stCondLst>
                                            <p:cond delay="0"/>
                                          </p:stCondLst>
                                        </p:cTn>
                                        <p:tgtEl>
                                          <p:spTgt spid="6">
                                            <p:txEl>
                                              <p:pRg st="3" end="3"/>
                                            </p:txEl>
                                          </p:spTgt>
                                        </p:tgtEl>
                                        <p:attrNameLst>
                                          <p:attrName>ppt_w</p:attrName>
                                        </p:attrNameLst>
                                      </p:cBhvr>
                                      <p:tavLst>
                                        <p:tav tm="0">
                                          <p:val>
                                            <p:strVal val="#ppt_w"/>
                                          </p:val>
                                        </p:tav>
                                        <p:tav tm="100000">
                                          <p:val>
                                            <p:strVal val="#ppt_w*.05"/>
                                          </p:val>
                                        </p:tav>
                                      </p:tavLst>
                                    </p:anim>
                                    <p:anim calcmode="lin" valueType="num">
                                      <p:cBhvr>
                                        <p:cTn id="43" dur="500" accel="50000" fill="hold">
                                          <p:stCondLst>
                                            <p:cond delay="500"/>
                                          </p:stCondLst>
                                        </p:cTn>
                                        <p:tgtEl>
                                          <p:spTgt spid="6">
                                            <p:txEl>
                                              <p:pRg st="3" end="3"/>
                                            </p:txEl>
                                          </p:spTgt>
                                        </p:tgtEl>
                                        <p:attrNameLst>
                                          <p:attrName>ppt_w</p:attrName>
                                        </p:attrNameLst>
                                      </p:cBhvr>
                                      <p:tavLst>
                                        <p:tav tm="0">
                                          <p:val>
                                            <p:strVal val="#ppt_w*.05"/>
                                          </p:val>
                                        </p:tav>
                                        <p:tav tm="100000">
                                          <p:val>
                                            <p:strVal val="#ppt_w"/>
                                          </p:val>
                                        </p:tav>
                                      </p:tavLst>
                                    </p:anim>
                                    <p:anim calcmode="lin" valueType="num">
                                      <p:cBhvr>
                                        <p:cTn id="44" dur="1000" fill="hold"/>
                                        <p:tgtEl>
                                          <p:spTgt spid="6">
                                            <p:txEl>
                                              <p:pRg st="3" end="3"/>
                                            </p:txEl>
                                          </p:spTgt>
                                        </p:tgtEl>
                                        <p:attrNameLst>
                                          <p:attrName>ppt_h</p:attrName>
                                        </p:attrNameLst>
                                      </p:cBhvr>
                                      <p:tavLst>
                                        <p:tav tm="0">
                                          <p:val>
                                            <p:strVal val="#ppt_h"/>
                                          </p:val>
                                        </p:tav>
                                        <p:tav tm="100000">
                                          <p:val>
                                            <p:strVal val="#ppt_h"/>
                                          </p:val>
                                        </p:tav>
                                      </p:tavLst>
                                    </p:anim>
                                    <p:anim calcmode="lin" valueType="num">
                                      <p:cBhvr>
                                        <p:cTn id="45" dur="500" decel="50000" fill="hold">
                                          <p:stCondLst>
                                            <p:cond delay="0"/>
                                          </p:stCondLst>
                                        </p:cTn>
                                        <p:tgtEl>
                                          <p:spTgt spid="6">
                                            <p:txEl>
                                              <p:pRg st="3" end="3"/>
                                            </p:txEl>
                                          </p:spTgt>
                                        </p:tgtEl>
                                        <p:attrNameLst>
                                          <p:attrName>ppt_x</p:attrName>
                                        </p:attrNameLst>
                                      </p:cBhvr>
                                      <p:tavLst>
                                        <p:tav tm="0">
                                          <p:val>
                                            <p:strVal val="#ppt_x+.4"/>
                                          </p:val>
                                        </p:tav>
                                        <p:tav tm="100000">
                                          <p:val>
                                            <p:strVal val="#ppt_x"/>
                                          </p:val>
                                        </p:tav>
                                      </p:tavLst>
                                    </p:anim>
                                    <p:anim calcmode="lin" valueType="num">
                                      <p:cBhvr>
                                        <p:cTn id="46" dur="500" decel="50000" fill="hold">
                                          <p:stCondLst>
                                            <p:cond delay="0"/>
                                          </p:stCondLst>
                                        </p:cTn>
                                        <p:tgtEl>
                                          <p:spTgt spid="6">
                                            <p:txEl>
                                              <p:pRg st="3" end="3"/>
                                            </p:txEl>
                                          </p:spTgt>
                                        </p:tgtEl>
                                        <p:attrNameLst>
                                          <p:attrName>ppt_y</p:attrName>
                                        </p:attrNameLst>
                                      </p:cBhvr>
                                      <p:tavLst>
                                        <p:tav tm="0">
                                          <p:val>
                                            <p:strVal val="#ppt_y-.2"/>
                                          </p:val>
                                        </p:tav>
                                        <p:tav tm="100000">
                                          <p:val>
                                            <p:strVal val="#ppt_y+.1"/>
                                          </p:val>
                                        </p:tav>
                                      </p:tavLst>
                                    </p:anim>
                                    <p:anim calcmode="lin" valueType="num">
                                      <p:cBhvr>
                                        <p:cTn id="47" dur="500" accel="50000" fill="hold">
                                          <p:stCondLst>
                                            <p:cond delay="500"/>
                                          </p:stCondLst>
                                        </p:cTn>
                                        <p:tgtEl>
                                          <p:spTgt spid="6">
                                            <p:txEl>
                                              <p:pRg st="3" end="3"/>
                                            </p:txEl>
                                          </p:spTgt>
                                        </p:tgtEl>
                                        <p:attrNameLst>
                                          <p:attrName>ppt_y</p:attrName>
                                        </p:attrNameLst>
                                      </p:cBhvr>
                                      <p:tavLst>
                                        <p:tav tm="0">
                                          <p:val>
                                            <p:strVal val="#ppt_y+.1"/>
                                          </p:val>
                                        </p:tav>
                                        <p:tav tm="100000">
                                          <p:val>
                                            <p:strVal val="#ppt_y"/>
                                          </p:val>
                                        </p:tav>
                                      </p:tavLst>
                                    </p:anim>
                                    <p:animEffect transition="in" filter="fade">
                                      <p:cBhvr>
                                        <p:cTn id="48" dur="1000" decel="50000">
                                          <p:stCondLst>
                                            <p:cond delay="0"/>
                                          </p:stCondLst>
                                        </p:cTn>
                                        <p:tgtEl>
                                          <p:spTgt spid="6">
                                            <p:txEl>
                                              <p:pRg st="3" end="3"/>
                                            </p:txEl>
                                          </p:spTgt>
                                        </p:tgtEl>
                                      </p:cBhvr>
                                    </p:animEffect>
                                  </p:childTnLst>
                                </p:cTn>
                              </p:par>
                            </p:childTnLst>
                          </p:cTn>
                        </p:par>
                        <p:par>
                          <p:cTn id="49" fill="hold">
                            <p:stCondLst>
                              <p:cond delay="3000"/>
                            </p:stCondLst>
                            <p:childTnLst>
                              <p:par>
                                <p:cTn id="50" presetID="25" presetClass="entr" presetSubtype="0" fill="hold" nodeType="afterEffect">
                                  <p:stCondLst>
                                    <p:cond delay="0"/>
                                  </p:stCondLst>
                                  <p:childTnLst>
                                    <p:set>
                                      <p:cBhvr>
                                        <p:cTn id="51" dur="1" fill="hold">
                                          <p:stCondLst>
                                            <p:cond delay="0"/>
                                          </p:stCondLst>
                                        </p:cTn>
                                        <p:tgtEl>
                                          <p:spTgt spid="6">
                                            <p:txEl>
                                              <p:pRg st="4" end="4"/>
                                            </p:txEl>
                                          </p:spTgt>
                                        </p:tgtEl>
                                        <p:attrNameLst>
                                          <p:attrName>style.visibility</p:attrName>
                                        </p:attrNameLst>
                                      </p:cBhvr>
                                      <p:to>
                                        <p:strVal val="visible"/>
                                      </p:to>
                                    </p:set>
                                    <p:anim calcmode="lin" valueType="num">
                                      <p:cBhvr>
                                        <p:cTn id="52" dur="500" decel="50000" fill="hold">
                                          <p:stCondLst>
                                            <p:cond delay="0"/>
                                          </p:stCondLst>
                                        </p:cTn>
                                        <p:tgtEl>
                                          <p:spTgt spid="6">
                                            <p:txEl>
                                              <p:pRg st="4" end="4"/>
                                            </p:txEl>
                                          </p:spTgt>
                                        </p:tgtEl>
                                        <p:attrNameLst>
                                          <p:attrName>style.rotation</p:attrName>
                                        </p:attrNameLst>
                                      </p:cBhvr>
                                      <p:tavLst>
                                        <p:tav tm="0">
                                          <p:val>
                                            <p:fltVal val="-90"/>
                                          </p:val>
                                        </p:tav>
                                        <p:tav tm="100000">
                                          <p:val>
                                            <p:fltVal val="0"/>
                                          </p:val>
                                        </p:tav>
                                      </p:tavLst>
                                    </p:anim>
                                    <p:anim calcmode="lin" valueType="num">
                                      <p:cBhvr>
                                        <p:cTn id="53" dur="500" decel="50000" fill="hold">
                                          <p:stCondLst>
                                            <p:cond delay="0"/>
                                          </p:stCondLst>
                                        </p:cTn>
                                        <p:tgtEl>
                                          <p:spTgt spid="6">
                                            <p:txEl>
                                              <p:pRg st="4" end="4"/>
                                            </p:txEl>
                                          </p:spTgt>
                                        </p:tgtEl>
                                        <p:attrNameLst>
                                          <p:attrName>ppt_w</p:attrName>
                                        </p:attrNameLst>
                                      </p:cBhvr>
                                      <p:tavLst>
                                        <p:tav tm="0">
                                          <p:val>
                                            <p:strVal val="#ppt_w"/>
                                          </p:val>
                                        </p:tav>
                                        <p:tav tm="100000">
                                          <p:val>
                                            <p:strVal val="#ppt_w*.05"/>
                                          </p:val>
                                        </p:tav>
                                      </p:tavLst>
                                    </p:anim>
                                    <p:anim calcmode="lin" valueType="num">
                                      <p:cBhvr>
                                        <p:cTn id="54" dur="500" accel="50000" fill="hold">
                                          <p:stCondLst>
                                            <p:cond delay="500"/>
                                          </p:stCondLst>
                                        </p:cTn>
                                        <p:tgtEl>
                                          <p:spTgt spid="6">
                                            <p:txEl>
                                              <p:pRg st="4" end="4"/>
                                            </p:txEl>
                                          </p:spTgt>
                                        </p:tgtEl>
                                        <p:attrNameLst>
                                          <p:attrName>ppt_w</p:attrName>
                                        </p:attrNameLst>
                                      </p:cBhvr>
                                      <p:tavLst>
                                        <p:tav tm="0">
                                          <p:val>
                                            <p:strVal val="#ppt_w*.05"/>
                                          </p:val>
                                        </p:tav>
                                        <p:tav tm="100000">
                                          <p:val>
                                            <p:strVal val="#ppt_w"/>
                                          </p:val>
                                        </p:tav>
                                      </p:tavLst>
                                    </p:anim>
                                    <p:anim calcmode="lin" valueType="num">
                                      <p:cBhvr>
                                        <p:cTn id="55" dur="1000" fill="hold"/>
                                        <p:tgtEl>
                                          <p:spTgt spid="6">
                                            <p:txEl>
                                              <p:pRg st="4" end="4"/>
                                            </p:txEl>
                                          </p:spTgt>
                                        </p:tgtEl>
                                        <p:attrNameLst>
                                          <p:attrName>ppt_h</p:attrName>
                                        </p:attrNameLst>
                                      </p:cBhvr>
                                      <p:tavLst>
                                        <p:tav tm="0">
                                          <p:val>
                                            <p:strVal val="#ppt_h"/>
                                          </p:val>
                                        </p:tav>
                                        <p:tav tm="100000">
                                          <p:val>
                                            <p:strVal val="#ppt_h"/>
                                          </p:val>
                                        </p:tav>
                                      </p:tavLst>
                                    </p:anim>
                                    <p:anim calcmode="lin" valueType="num">
                                      <p:cBhvr>
                                        <p:cTn id="56" dur="500" decel="50000" fill="hold">
                                          <p:stCondLst>
                                            <p:cond delay="0"/>
                                          </p:stCondLst>
                                        </p:cTn>
                                        <p:tgtEl>
                                          <p:spTgt spid="6">
                                            <p:txEl>
                                              <p:pRg st="4" end="4"/>
                                            </p:txEl>
                                          </p:spTgt>
                                        </p:tgtEl>
                                        <p:attrNameLst>
                                          <p:attrName>ppt_x</p:attrName>
                                        </p:attrNameLst>
                                      </p:cBhvr>
                                      <p:tavLst>
                                        <p:tav tm="0">
                                          <p:val>
                                            <p:strVal val="#ppt_x+.4"/>
                                          </p:val>
                                        </p:tav>
                                        <p:tav tm="100000">
                                          <p:val>
                                            <p:strVal val="#ppt_x"/>
                                          </p:val>
                                        </p:tav>
                                      </p:tavLst>
                                    </p:anim>
                                    <p:anim calcmode="lin" valueType="num">
                                      <p:cBhvr>
                                        <p:cTn id="57" dur="500" decel="50000" fill="hold">
                                          <p:stCondLst>
                                            <p:cond delay="0"/>
                                          </p:stCondLst>
                                        </p:cTn>
                                        <p:tgtEl>
                                          <p:spTgt spid="6">
                                            <p:txEl>
                                              <p:pRg st="4" end="4"/>
                                            </p:txEl>
                                          </p:spTgt>
                                        </p:tgtEl>
                                        <p:attrNameLst>
                                          <p:attrName>ppt_y</p:attrName>
                                        </p:attrNameLst>
                                      </p:cBhvr>
                                      <p:tavLst>
                                        <p:tav tm="0">
                                          <p:val>
                                            <p:strVal val="#ppt_y-.2"/>
                                          </p:val>
                                        </p:tav>
                                        <p:tav tm="100000">
                                          <p:val>
                                            <p:strVal val="#ppt_y+.1"/>
                                          </p:val>
                                        </p:tav>
                                      </p:tavLst>
                                    </p:anim>
                                    <p:anim calcmode="lin" valueType="num">
                                      <p:cBhvr>
                                        <p:cTn id="58" dur="500" accel="50000" fill="hold">
                                          <p:stCondLst>
                                            <p:cond delay="500"/>
                                          </p:stCondLst>
                                        </p:cTn>
                                        <p:tgtEl>
                                          <p:spTgt spid="6">
                                            <p:txEl>
                                              <p:pRg st="4" end="4"/>
                                            </p:txEl>
                                          </p:spTgt>
                                        </p:tgtEl>
                                        <p:attrNameLst>
                                          <p:attrName>ppt_y</p:attrName>
                                        </p:attrNameLst>
                                      </p:cBhvr>
                                      <p:tavLst>
                                        <p:tav tm="0">
                                          <p:val>
                                            <p:strVal val="#ppt_y+.1"/>
                                          </p:val>
                                        </p:tav>
                                        <p:tav tm="100000">
                                          <p:val>
                                            <p:strVal val="#ppt_y"/>
                                          </p:val>
                                        </p:tav>
                                      </p:tavLst>
                                    </p:anim>
                                    <p:animEffect transition="in" filter="fade">
                                      <p:cBhvr>
                                        <p:cTn id="59" dur="1000" decel="50000">
                                          <p:stCondLst>
                                            <p:cond delay="0"/>
                                          </p:stCondLst>
                                        </p:cTn>
                                        <p:tgtEl>
                                          <p:spTgt spid="6">
                                            <p:txEl>
                                              <p:pRg st="4" end="4"/>
                                            </p:txEl>
                                          </p:spTgt>
                                        </p:tgtEl>
                                      </p:cBhvr>
                                    </p:animEffect>
                                  </p:childTnLst>
                                </p:cTn>
                              </p:par>
                            </p:childTnLst>
                          </p:cTn>
                        </p:par>
                        <p:par>
                          <p:cTn id="60" fill="hold">
                            <p:stCondLst>
                              <p:cond delay="4000"/>
                            </p:stCondLst>
                            <p:childTnLst>
                              <p:par>
                                <p:cTn id="61" presetID="25" presetClass="entr" presetSubtype="0" fill="hold" nodeType="afterEffect">
                                  <p:stCondLst>
                                    <p:cond delay="0"/>
                                  </p:stCondLst>
                                  <p:childTnLst>
                                    <p:set>
                                      <p:cBhvr>
                                        <p:cTn id="62" dur="1" fill="hold">
                                          <p:stCondLst>
                                            <p:cond delay="0"/>
                                          </p:stCondLst>
                                        </p:cTn>
                                        <p:tgtEl>
                                          <p:spTgt spid="6">
                                            <p:txEl>
                                              <p:pRg st="5" end="5"/>
                                            </p:txEl>
                                          </p:spTgt>
                                        </p:tgtEl>
                                        <p:attrNameLst>
                                          <p:attrName>style.visibility</p:attrName>
                                        </p:attrNameLst>
                                      </p:cBhvr>
                                      <p:to>
                                        <p:strVal val="visible"/>
                                      </p:to>
                                    </p:set>
                                    <p:anim calcmode="lin" valueType="num">
                                      <p:cBhvr>
                                        <p:cTn id="63" dur="500" decel="50000" fill="hold">
                                          <p:stCondLst>
                                            <p:cond delay="0"/>
                                          </p:stCondLst>
                                        </p:cTn>
                                        <p:tgtEl>
                                          <p:spTgt spid="6">
                                            <p:txEl>
                                              <p:pRg st="5" end="5"/>
                                            </p:txEl>
                                          </p:spTgt>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6">
                                            <p:txEl>
                                              <p:pRg st="5" end="5"/>
                                            </p:txEl>
                                          </p:spTgt>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6">
                                            <p:txEl>
                                              <p:pRg st="5" end="5"/>
                                            </p:txEl>
                                          </p:spTgt>
                                        </p:tgtEl>
                                        <p:attrNameLst>
                                          <p:attrName>ppt_w</p:attrName>
                                        </p:attrNameLst>
                                      </p:cBhvr>
                                      <p:tavLst>
                                        <p:tav tm="0">
                                          <p:val>
                                            <p:strVal val="#ppt_w*.05"/>
                                          </p:val>
                                        </p:tav>
                                        <p:tav tm="100000">
                                          <p:val>
                                            <p:strVal val="#ppt_w"/>
                                          </p:val>
                                        </p:tav>
                                      </p:tavLst>
                                    </p:anim>
                                    <p:anim calcmode="lin" valueType="num">
                                      <p:cBhvr>
                                        <p:cTn id="66" dur="1000" fill="hold"/>
                                        <p:tgtEl>
                                          <p:spTgt spid="6">
                                            <p:txEl>
                                              <p:pRg st="5" end="5"/>
                                            </p:txEl>
                                          </p:spTgt>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6">
                                            <p:txEl>
                                              <p:pRg st="5" end="5"/>
                                            </p:txEl>
                                          </p:spTgt>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6">
                                            <p:txEl>
                                              <p:pRg st="5" end="5"/>
                                            </p:txEl>
                                          </p:spTgt>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6">
                                            <p:txEl>
                                              <p:pRg st="5" end="5"/>
                                            </p:txEl>
                                          </p:spTgt>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6">
                                            <p:txEl>
                                              <p:pRg st="5" end="5"/>
                                            </p:txEl>
                                          </p:spTgt>
                                        </p:tgtEl>
                                      </p:cBhvr>
                                    </p:animEffect>
                                  </p:childTnLst>
                                </p:cTn>
                              </p:par>
                            </p:childTnLst>
                          </p:cTn>
                        </p:par>
                        <p:par>
                          <p:cTn id="71" fill="hold">
                            <p:stCondLst>
                              <p:cond delay="5000"/>
                            </p:stCondLst>
                            <p:childTnLst>
                              <p:par>
                                <p:cTn id="72" presetID="25" presetClass="entr" presetSubtype="0" fill="hold" nodeType="afterEffect">
                                  <p:stCondLst>
                                    <p:cond delay="0"/>
                                  </p:stCondLst>
                                  <p:childTnLst>
                                    <p:set>
                                      <p:cBhvr>
                                        <p:cTn id="73" dur="1" fill="hold">
                                          <p:stCondLst>
                                            <p:cond delay="0"/>
                                          </p:stCondLst>
                                        </p:cTn>
                                        <p:tgtEl>
                                          <p:spTgt spid="6">
                                            <p:txEl>
                                              <p:pRg st="6" end="6"/>
                                            </p:txEl>
                                          </p:spTgt>
                                        </p:tgtEl>
                                        <p:attrNameLst>
                                          <p:attrName>style.visibility</p:attrName>
                                        </p:attrNameLst>
                                      </p:cBhvr>
                                      <p:to>
                                        <p:strVal val="visible"/>
                                      </p:to>
                                    </p:set>
                                    <p:anim calcmode="lin" valueType="num">
                                      <p:cBhvr>
                                        <p:cTn id="74" dur="500" decel="50000" fill="hold">
                                          <p:stCondLst>
                                            <p:cond delay="0"/>
                                          </p:stCondLst>
                                        </p:cTn>
                                        <p:tgtEl>
                                          <p:spTgt spid="6">
                                            <p:txEl>
                                              <p:pRg st="6" end="6"/>
                                            </p:txEl>
                                          </p:spTgt>
                                        </p:tgtEl>
                                        <p:attrNameLst>
                                          <p:attrName>style.rotation</p:attrName>
                                        </p:attrNameLst>
                                      </p:cBhvr>
                                      <p:tavLst>
                                        <p:tav tm="0">
                                          <p:val>
                                            <p:fltVal val="-90"/>
                                          </p:val>
                                        </p:tav>
                                        <p:tav tm="100000">
                                          <p:val>
                                            <p:fltVal val="0"/>
                                          </p:val>
                                        </p:tav>
                                      </p:tavLst>
                                    </p:anim>
                                    <p:anim calcmode="lin" valueType="num">
                                      <p:cBhvr>
                                        <p:cTn id="75" dur="500" decel="50000" fill="hold">
                                          <p:stCondLst>
                                            <p:cond delay="0"/>
                                          </p:stCondLst>
                                        </p:cTn>
                                        <p:tgtEl>
                                          <p:spTgt spid="6">
                                            <p:txEl>
                                              <p:pRg st="6" end="6"/>
                                            </p:txEl>
                                          </p:spTgt>
                                        </p:tgtEl>
                                        <p:attrNameLst>
                                          <p:attrName>ppt_w</p:attrName>
                                        </p:attrNameLst>
                                      </p:cBhvr>
                                      <p:tavLst>
                                        <p:tav tm="0">
                                          <p:val>
                                            <p:strVal val="#ppt_w"/>
                                          </p:val>
                                        </p:tav>
                                        <p:tav tm="100000">
                                          <p:val>
                                            <p:strVal val="#ppt_w*.05"/>
                                          </p:val>
                                        </p:tav>
                                      </p:tavLst>
                                    </p:anim>
                                    <p:anim calcmode="lin" valueType="num">
                                      <p:cBhvr>
                                        <p:cTn id="76" dur="500" accel="50000" fill="hold">
                                          <p:stCondLst>
                                            <p:cond delay="500"/>
                                          </p:stCondLst>
                                        </p:cTn>
                                        <p:tgtEl>
                                          <p:spTgt spid="6">
                                            <p:txEl>
                                              <p:pRg st="6" end="6"/>
                                            </p:txEl>
                                          </p:spTgt>
                                        </p:tgtEl>
                                        <p:attrNameLst>
                                          <p:attrName>ppt_w</p:attrName>
                                        </p:attrNameLst>
                                      </p:cBhvr>
                                      <p:tavLst>
                                        <p:tav tm="0">
                                          <p:val>
                                            <p:strVal val="#ppt_w*.05"/>
                                          </p:val>
                                        </p:tav>
                                        <p:tav tm="100000">
                                          <p:val>
                                            <p:strVal val="#ppt_w"/>
                                          </p:val>
                                        </p:tav>
                                      </p:tavLst>
                                    </p:anim>
                                    <p:anim calcmode="lin" valueType="num">
                                      <p:cBhvr>
                                        <p:cTn id="77" dur="1000" fill="hold"/>
                                        <p:tgtEl>
                                          <p:spTgt spid="6">
                                            <p:txEl>
                                              <p:pRg st="6" end="6"/>
                                            </p:txEl>
                                          </p:spTgt>
                                        </p:tgtEl>
                                        <p:attrNameLst>
                                          <p:attrName>ppt_h</p:attrName>
                                        </p:attrNameLst>
                                      </p:cBhvr>
                                      <p:tavLst>
                                        <p:tav tm="0">
                                          <p:val>
                                            <p:strVal val="#ppt_h"/>
                                          </p:val>
                                        </p:tav>
                                        <p:tav tm="100000">
                                          <p:val>
                                            <p:strVal val="#ppt_h"/>
                                          </p:val>
                                        </p:tav>
                                      </p:tavLst>
                                    </p:anim>
                                    <p:anim calcmode="lin" valueType="num">
                                      <p:cBhvr>
                                        <p:cTn id="78" dur="500" decel="50000" fill="hold">
                                          <p:stCondLst>
                                            <p:cond delay="0"/>
                                          </p:stCondLst>
                                        </p:cTn>
                                        <p:tgtEl>
                                          <p:spTgt spid="6">
                                            <p:txEl>
                                              <p:pRg st="6" end="6"/>
                                            </p:txEl>
                                          </p:spTgt>
                                        </p:tgtEl>
                                        <p:attrNameLst>
                                          <p:attrName>ppt_x</p:attrName>
                                        </p:attrNameLst>
                                      </p:cBhvr>
                                      <p:tavLst>
                                        <p:tav tm="0">
                                          <p:val>
                                            <p:strVal val="#ppt_x+.4"/>
                                          </p:val>
                                        </p:tav>
                                        <p:tav tm="100000">
                                          <p:val>
                                            <p:strVal val="#ppt_x"/>
                                          </p:val>
                                        </p:tav>
                                      </p:tavLst>
                                    </p:anim>
                                    <p:anim calcmode="lin" valueType="num">
                                      <p:cBhvr>
                                        <p:cTn id="79" dur="500" decel="50000" fill="hold">
                                          <p:stCondLst>
                                            <p:cond delay="0"/>
                                          </p:stCondLst>
                                        </p:cTn>
                                        <p:tgtEl>
                                          <p:spTgt spid="6">
                                            <p:txEl>
                                              <p:pRg st="6" end="6"/>
                                            </p:txEl>
                                          </p:spTgt>
                                        </p:tgtEl>
                                        <p:attrNameLst>
                                          <p:attrName>ppt_y</p:attrName>
                                        </p:attrNameLst>
                                      </p:cBhvr>
                                      <p:tavLst>
                                        <p:tav tm="0">
                                          <p:val>
                                            <p:strVal val="#ppt_y-.2"/>
                                          </p:val>
                                        </p:tav>
                                        <p:tav tm="100000">
                                          <p:val>
                                            <p:strVal val="#ppt_y+.1"/>
                                          </p:val>
                                        </p:tav>
                                      </p:tavLst>
                                    </p:anim>
                                    <p:anim calcmode="lin" valueType="num">
                                      <p:cBhvr>
                                        <p:cTn id="80" dur="500" accel="50000" fill="hold">
                                          <p:stCondLst>
                                            <p:cond delay="500"/>
                                          </p:stCondLst>
                                        </p:cTn>
                                        <p:tgtEl>
                                          <p:spTgt spid="6">
                                            <p:txEl>
                                              <p:pRg st="6" end="6"/>
                                            </p:txEl>
                                          </p:spTgt>
                                        </p:tgtEl>
                                        <p:attrNameLst>
                                          <p:attrName>ppt_y</p:attrName>
                                        </p:attrNameLst>
                                      </p:cBhvr>
                                      <p:tavLst>
                                        <p:tav tm="0">
                                          <p:val>
                                            <p:strVal val="#ppt_y+.1"/>
                                          </p:val>
                                        </p:tav>
                                        <p:tav tm="100000">
                                          <p:val>
                                            <p:strVal val="#ppt_y"/>
                                          </p:val>
                                        </p:tav>
                                      </p:tavLst>
                                    </p:anim>
                                    <p:animEffect transition="in" filter="fade">
                                      <p:cBhvr>
                                        <p:cTn id="81" dur="1000" decel="50000">
                                          <p:stCondLst>
                                            <p:cond delay="0"/>
                                          </p:stCondLst>
                                        </p:cTn>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14288" y="692150"/>
            <a:ext cx="91582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0" tIns="45000" rIns="360000" bIns="45000"/>
          <a:lstStyle>
            <a:lvl1pPr>
              <a:lnSpc>
                <a:spcPts val="24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1pPr>
            <a:lvl2pPr>
              <a:lnSpc>
                <a:spcPts val="2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2pPr>
            <a:lvl3pPr>
              <a:lnSpc>
                <a:spcPts val="2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3pPr>
            <a:lvl4pPr>
              <a:lnSpc>
                <a:spcPts val="2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4pPr>
            <a:lvl5pPr>
              <a:lnSpc>
                <a:spcPts val="2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9pPr>
          </a:lstStyle>
          <a:p>
            <a:pPr eaLnBrk="1">
              <a:lnSpc>
                <a:spcPct val="100000"/>
              </a:lnSpc>
              <a:spcAft>
                <a:spcPct val="0"/>
              </a:spcAft>
            </a:pPr>
            <a:r>
              <a:rPr lang="en-GB" altLang="en-US" sz="1800" b="1" dirty="0">
                <a:solidFill>
                  <a:srgbClr val="E30613"/>
                </a:solidFill>
              </a:rPr>
              <a:t>Trainee Electrician (Stage </a:t>
            </a:r>
            <a:r>
              <a:rPr lang="en-GB" altLang="en-US" sz="1800" b="1" dirty="0" smtClean="0">
                <a:solidFill>
                  <a:srgbClr val="E30613"/>
                </a:solidFill>
              </a:rPr>
              <a:t>3)</a:t>
            </a:r>
            <a:endParaRPr lang="en-GB" altLang="en-US" sz="1800" b="1" dirty="0">
              <a:solidFill>
                <a:srgbClr val="E30613"/>
              </a:solidFill>
            </a:endParaRPr>
          </a:p>
        </p:txBody>
      </p:sp>
      <p:sp>
        <p:nvSpPr>
          <p:cNvPr id="6" name="Text Box 2"/>
          <p:cNvSpPr txBox="1">
            <a:spLocks noChangeArrowheads="1"/>
          </p:cNvSpPr>
          <p:nvPr/>
        </p:nvSpPr>
        <p:spPr bwMode="auto">
          <a:xfrm>
            <a:off x="0" y="1074738"/>
            <a:ext cx="9144000" cy="4756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a:spcAft>
                <a:spcPts val="600"/>
              </a:spcAft>
            </a:pPr>
            <a:r>
              <a:rPr lang="en-GB" altLang="en-US" dirty="0">
                <a:solidFill>
                  <a:srgbClr val="000000"/>
                </a:solidFill>
              </a:rPr>
              <a:t>The Trainee Electrician (Stage 3) stage is the final part of the Adult Craft Training Scheme.</a:t>
            </a:r>
          </a:p>
          <a:p>
            <a:pPr>
              <a:spcAft>
                <a:spcPts val="600"/>
              </a:spcAft>
            </a:pPr>
            <a:r>
              <a:rPr lang="en-GB" altLang="en-US" dirty="0">
                <a:solidFill>
                  <a:srgbClr val="000000"/>
                </a:solidFill>
              </a:rPr>
              <a:t>Before a skilled grade can be allocated, in order to demonstrate competence in all the appropriate areas defined by the Industry’s Occupational Standards, operatives will be required to attain an NVQ Level 3 in </a:t>
            </a:r>
            <a:r>
              <a:rPr lang="en-GB" altLang="en-US" dirty="0" err="1">
                <a:solidFill>
                  <a:srgbClr val="000000"/>
                </a:solidFill>
              </a:rPr>
              <a:t>Electrotechnical</a:t>
            </a:r>
            <a:r>
              <a:rPr lang="en-GB" altLang="en-US" dirty="0">
                <a:solidFill>
                  <a:srgbClr val="000000"/>
                </a:solidFill>
              </a:rPr>
              <a:t> Services (Installations – Building and Structures).</a:t>
            </a:r>
          </a:p>
          <a:p>
            <a:pPr>
              <a:spcAft>
                <a:spcPts val="600"/>
              </a:spcAft>
            </a:pPr>
            <a:r>
              <a:rPr lang="en-GB" altLang="en-US" dirty="0">
                <a:solidFill>
                  <a:srgbClr val="000000"/>
                </a:solidFill>
              </a:rPr>
              <a:t>A competence recognition process has been developed to help individuals put together the evidence required for the NVQ; full details are available from the JIB.</a:t>
            </a:r>
          </a:p>
          <a:p>
            <a:pPr>
              <a:spcAft>
                <a:spcPts val="600"/>
              </a:spcAft>
            </a:pPr>
            <a:r>
              <a:rPr lang="en-GB" altLang="en-US" dirty="0">
                <a:solidFill>
                  <a:srgbClr val="000000"/>
                </a:solidFill>
              </a:rPr>
              <a:t>There will be a requirement for the operative to undergo a Practical Performance Assessment test (Achievement Measurement 2).</a:t>
            </a:r>
          </a:p>
        </p:txBody>
      </p:sp>
    </p:spTree>
    <p:extLst>
      <p:ext uri="{BB962C8B-B14F-4D97-AF65-F5344CB8AC3E}">
        <p14:creationId xmlns:p14="http://schemas.microsoft.com/office/powerpoint/2010/main" val="245627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p:cTn id="19" dur="500" decel="50000" fill="hold">
                                          <p:stCondLst>
                                            <p:cond delay="0"/>
                                          </p:stCondLst>
                                        </p:cTn>
                                        <p:tgtEl>
                                          <p:spTgt spid="6">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p:cTn id="31" dur="500" decel="50000" fill="hold">
                                          <p:stCondLst>
                                            <p:cond delay="0"/>
                                          </p:stCondLst>
                                        </p:cTn>
                                        <p:tgtEl>
                                          <p:spTgt spid="6">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6">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6">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6">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6">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6">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6">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6">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5" presetClass="entr" presetSubtype="0" fill="hold" nodeType="clickEffect">
                                  <p:stCondLst>
                                    <p:cond delay="0"/>
                                  </p:stCondLst>
                                  <p:childTnLst>
                                    <p:set>
                                      <p:cBhvr>
                                        <p:cTn id="42" dur="1" fill="hold">
                                          <p:stCondLst>
                                            <p:cond delay="0"/>
                                          </p:stCondLst>
                                        </p:cTn>
                                        <p:tgtEl>
                                          <p:spTgt spid="6">
                                            <p:txEl>
                                              <p:pRg st="3" end="3"/>
                                            </p:txEl>
                                          </p:spTgt>
                                        </p:tgtEl>
                                        <p:attrNameLst>
                                          <p:attrName>style.visibility</p:attrName>
                                        </p:attrNameLst>
                                      </p:cBhvr>
                                      <p:to>
                                        <p:strVal val="visible"/>
                                      </p:to>
                                    </p:set>
                                    <p:anim calcmode="lin" valueType="num">
                                      <p:cBhvr>
                                        <p:cTn id="43" dur="500" decel="50000" fill="hold">
                                          <p:stCondLst>
                                            <p:cond delay="0"/>
                                          </p:stCondLst>
                                        </p:cTn>
                                        <p:tgtEl>
                                          <p:spTgt spid="6">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6">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6">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6">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6">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6">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6">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1"/>
          <p:cNvSpPr txBox="1">
            <a:spLocks noChangeArrowheads="1"/>
          </p:cNvSpPr>
          <p:nvPr/>
        </p:nvSpPr>
        <p:spPr bwMode="auto">
          <a:xfrm>
            <a:off x="-14288" y="692150"/>
            <a:ext cx="9158288"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0" tIns="45000" rIns="360000" bIns="45000"/>
          <a:lstStyle>
            <a:lvl1pPr>
              <a:lnSpc>
                <a:spcPts val="2400"/>
              </a:lnSpc>
              <a:spcAft>
                <a:spcPts val="142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1pPr>
            <a:lvl2pPr>
              <a:lnSpc>
                <a:spcPts val="2000"/>
              </a:lnSpc>
              <a:spcAft>
                <a:spcPts val="113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2pPr>
            <a:lvl3pPr>
              <a:lnSpc>
                <a:spcPts val="2000"/>
              </a:lnSpc>
              <a:spcAft>
                <a:spcPts val="850"/>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3pPr>
            <a:lvl4pPr>
              <a:lnSpc>
                <a:spcPts val="2000"/>
              </a:lnSpc>
              <a:spcAft>
                <a:spcPts val="575"/>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1600">
                <a:solidFill>
                  <a:srgbClr val="000000"/>
                </a:solidFill>
                <a:latin typeface="Arial" panose="020B0604020202020204" pitchFamily="34" charset="0"/>
                <a:ea typeface="MS PGothic" panose="020B0600070205080204" pitchFamily="34" charset="-128"/>
              </a:defRPr>
            </a:lvl4pPr>
            <a:lvl5pPr>
              <a:lnSpc>
                <a:spcPts val="2000"/>
              </a:lnSpc>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5pPr>
            <a:lvl6pPr marL="25146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6pPr>
            <a:lvl7pPr marL="29718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7pPr>
            <a:lvl8pPr marL="34290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8pPr>
            <a:lvl9pPr marL="3886200" indent="-228600" defTabSz="449263" eaLnBrk="0" fontAlgn="base" hangingPunct="0">
              <a:lnSpc>
                <a:spcPts val="2000"/>
              </a:lnSpc>
              <a:spcBef>
                <a:spcPct val="0"/>
              </a:spcBef>
              <a:spcAft>
                <a:spcPts val="288"/>
              </a:spcAft>
              <a:buClr>
                <a:srgbClr val="000000"/>
              </a:buClr>
              <a:buSzPct val="100000"/>
              <a:buFont typeface="Times New Roman" panose="02020603050405020304" pitchFamily="18" charset="0"/>
              <a:tabLst>
                <a:tab pos="723900" algn="l"/>
                <a:tab pos="1447800" algn="l"/>
                <a:tab pos="2171700" algn="l"/>
                <a:tab pos="2895600" algn="l"/>
                <a:tab pos="3619500" algn="l"/>
                <a:tab pos="4343400" algn="l"/>
                <a:tab pos="5067300" algn="l"/>
                <a:tab pos="5791200" algn="l"/>
                <a:tab pos="6515100" algn="l"/>
                <a:tab pos="7239000" algn="l"/>
                <a:tab pos="7962900" algn="l"/>
              </a:tabLst>
              <a:defRPr sz="2000">
                <a:solidFill>
                  <a:srgbClr val="000000"/>
                </a:solidFill>
                <a:latin typeface="Arial" panose="020B0604020202020204" pitchFamily="34" charset="0"/>
                <a:ea typeface="MS PGothic" panose="020B0600070205080204" pitchFamily="34" charset="-128"/>
              </a:defRPr>
            </a:lvl9pPr>
          </a:lstStyle>
          <a:p>
            <a:pPr eaLnBrk="1">
              <a:lnSpc>
                <a:spcPct val="100000"/>
              </a:lnSpc>
              <a:spcAft>
                <a:spcPct val="0"/>
              </a:spcAft>
            </a:pPr>
            <a:r>
              <a:rPr lang="en-GB" altLang="en-US" sz="1800" b="1" dirty="0">
                <a:solidFill>
                  <a:srgbClr val="E30613"/>
                </a:solidFill>
              </a:rPr>
              <a:t>Trainee Electrician (Stage </a:t>
            </a:r>
            <a:r>
              <a:rPr lang="en-GB" altLang="en-US" sz="1800" b="1" dirty="0" smtClean="0">
                <a:solidFill>
                  <a:srgbClr val="E30613"/>
                </a:solidFill>
              </a:rPr>
              <a:t>3)</a:t>
            </a:r>
            <a:endParaRPr lang="en-GB" altLang="en-US" sz="1800" b="1" dirty="0">
              <a:solidFill>
                <a:srgbClr val="E30613"/>
              </a:solidFill>
            </a:endParaRPr>
          </a:p>
        </p:txBody>
      </p:sp>
      <p:sp>
        <p:nvSpPr>
          <p:cNvPr id="6" name="Text Box 2"/>
          <p:cNvSpPr txBox="1">
            <a:spLocks noChangeArrowheads="1"/>
          </p:cNvSpPr>
          <p:nvPr/>
        </p:nvSpPr>
        <p:spPr bwMode="auto">
          <a:xfrm>
            <a:off x="0" y="1074738"/>
            <a:ext cx="9144000" cy="475615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360">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360000" tIns="45000" rIns="360000" bIns="45000"/>
          <a:lstStyle>
            <a:lvl1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cs typeface="ＭＳ Ｐゴシック" charset="0"/>
              </a:defRPr>
            </a:lvl1pPr>
            <a:lvl2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2pPr>
            <a:lvl3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3pPr>
            <a:lvl4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4pPr>
            <a:lvl5pPr eaLnBrk="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5pPr>
            <a:lvl6pPr marL="25146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6pPr>
            <a:lvl7pPr marL="29718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7pPr>
            <a:lvl8pPr marL="34290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8pPr>
            <a:lvl9pPr marL="3886200" indent="-228600" defTabSz="449263" eaLnBrk="0" fontAlgn="base" hangingPunct="0">
              <a:lnSpc>
                <a:spcPct val="93000"/>
              </a:lnSpc>
              <a:spcBef>
                <a:spcPct val="0"/>
              </a:spcBef>
              <a:spcAft>
                <a:spcPct val="0"/>
              </a:spcAft>
              <a:buClr>
                <a:srgbClr val="000000"/>
              </a:buClr>
              <a:buSzPct val="100000"/>
              <a:buFont typeface="Times New Roman" charset="0"/>
              <a:tabLst>
                <a:tab pos="723900" algn="l"/>
                <a:tab pos="1447800" algn="l"/>
                <a:tab pos="2171700" algn="l"/>
                <a:tab pos="2895600" algn="l"/>
                <a:tab pos="3619500" algn="l"/>
                <a:tab pos="4343400" algn="l"/>
                <a:tab pos="5067300" algn="l"/>
                <a:tab pos="5791200" algn="l"/>
                <a:tab pos="6515100" algn="l"/>
                <a:tab pos="7239000" algn="l"/>
                <a:tab pos="7962900" algn="l"/>
              </a:tabLst>
              <a:defRPr>
                <a:solidFill>
                  <a:schemeClr val="tx1"/>
                </a:solidFill>
                <a:latin typeface="Arial" charset="0"/>
                <a:ea typeface="ＭＳ Ｐゴシック" charset="0"/>
              </a:defRPr>
            </a:lvl9pPr>
          </a:lstStyle>
          <a:p>
            <a:pPr>
              <a:spcAft>
                <a:spcPts val="600"/>
              </a:spcAft>
            </a:pPr>
            <a:r>
              <a:rPr lang="en-GB" altLang="en-US" b="1" dirty="0">
                <a:solidFill>
                  <a:srgbClr val="000000"/>
                </a:solidFill>
              </a:rPr>
              <a:t>Practical experience</a:t>
            </a:r>
            <a:r>
              <a:rPr lang="en-GB" altLang="en-US" dirty="0">
                <a:solidFill>
                  <a:srgbClr val="000000"/>
                </a:solidFill>
              </a:rPr>
              <a:t>: While this process is ongoing, Trainee Electricians (Stage 3) must continue to work on site, </a:t>
            </a:r>
            <a:r>
              <a:rPr lang="en-GB" altLang="en-US" b="1" dirty="0">
                <a:solidFill>
                  <a:srgbClr val="000000"/>
                </a:solidFill>
              </a:rPr>
              <a:t>under general supervision</a:t>
            </a:r>
            <a:r>
              <a:rPr lang="en-GB" altLang="en-US" dirty="0">
                <a:solidFill>
                  <a:srgbClr val="000000"/>
                </a:solidFill>
              </a:rPr>
              <a:t>, carrying out tasks relevant to their level of competence.</a:t>
            </a:r>
          </a:p>
          <a:p>
            <a:pPr>
              <a:spcAft>
                <a:spcPts val="600"/>
              </a:spcAft>
            </a:pPr>
            <a:r>
              <a:rPr lang="en-GB" altLang="en-US" b="1" dirty="0">
                <a:solidFill>
                  <a:srgbClr val="000000"/>
                </a:solidFill>
              </a:rPr>
              <a:t>Timeframe</a:t>
            </a:r>
            <a:r>
              <a:rPr lang="en-GB" altLang="en-US" dirty="0">
                <a:solidFill>
                  <a:srgbClr val="000000"/>
                </a:solidFill>
              </a:rPr>
              <a:t>: Dependent upon practical experience at the point of entry, it is expected that the evidence collection process will take a maximum of </a:t>
            </a:r>
            <a:r>
              <a:rPr lang="en-GB" altLang="en-US" b="1" dirty="0">
                <a:solidFill>
                  <a:srgbClr val="000000"/>
                </a:solidFill>
              </a:rPr>
              <a:t>one year</a:t>
            </a:r>
            <a:r>
              <a:rPr lang="en-GB" altLang="en-US" dirty="0">
                <a:solidFill>
                  <a:srgbClr val="000000"/>
                </a:solidFill>
              </a:rPr>
              <a:t>.</a:t>
            </a:r>
          </a:p>
          <a:p>
            <a:pPr>
              <a:spcAft>
                <a:spcPts val="600"/>
              </a:spcAft>
            </a:pPr>
            <a:r>
              <a:rPr lang="en-GB" altLang="en-US" b="1" dirty="0">
                <a:solidFill>
                  <a:srgbClr val="000000"/>
                </a:solidFill>
              </a:rPr>
              <a:t>Change of status</a:t>
            </a:r>
            <a:r>
              <a:rPr lang="en-GB" altLang="en-US" dirty="0">
                <a:solidFill>
                  <a:srgbClr val="000000"/>
                </a:solidFill>
              </a:rPr>
              <a:t>: Following successful completion of all the relevant stages, the operative will be eligible for grading as an Electrician.</a:t>
            </a:r>
          </a:p>
          <a:p>
            <a:pPr>
              <a:spcAft>
                <a:spcPts val="600"/>
              </a:spcAft>
            </a:pPr>
            <a:r>
              <a:rPr lang="en-GB" altLang="en-US" b="1" dirty="0">
                <a:solidFill>
                  <a:srgbClr val="000000"/>
                </a:solidFill>
              </a:rPr>
              <a:t>Note</a:t>
            </a:r>
            <a:r>
              <a:rPr lang="en-GB" altLang="en-US" dirty="0">
                <a:solidFill>
                  <a:srgbClr val="000000"/>
                </a:solidFill>
              </a:rPr>
              <a:t>: </a:t>
            </a:r>
            <a:r>
              <a:rPr lang="en-GB" altLang="en-US" dirty="0" err="1">
                <a:solidFill>
                  <a:srgbClr val="000000"/>
                </a:solidFill>
              </a:rPr>
              <a:t>SummitSkills</a:t>
            </a:r>
            <a:r>
              <a:rPr lang="en-GB" altLang="en-US" dirty="0">
                <a:solidFill>
                  <a:srgbClr val="000000"/>
                </a:solidFill>
              </a:rPr>
              <a:t> full framework completion certificate.</a:t>
            </a:r>
          </a:p>
          <a:p>
            <a:pPr>
              <a:spcAft>
                <a:spcPts val="600"/>
              </a:spcAft>
            </a:pPr>
            <a:r>
              <a:rPr lang="en-GB" altLang="en-US" dirty="0">
                <a:solidFill>
                  <a:srgbClr val="000000"/>
                </a:solidFill>
              </a:rPr>
              <a:t>A </a:t>
            </a:r>
            <a:r>
              <a:rPr lang="en-GB" altLang="en-US" dirty="0" err="1">
                <a:solidFill>
                  <a:srgbClr val="000000"/>
                </a:solidFill>
              </a:rPr>
              <a:t>SummitSkills</a:t>
            </a:r>
            <a:r>
              <a:rPr lang="en-GB" altLang="en-US" dirty="0">
                <a:solidFill>
                  <a:srgbClr val="000000"/>
                </a:solidFill>
              </a:rPr>
              <a:t> full framework completion certificate is available directly from </a:t>
            </a:r>
            <a:r>
              <a:rPr lang="en-GB" altLang="en-US" dirty="0" err="1">
                <a:solidFill>
                  <a:srgbClr val="000000"/>
                </a:solidFill>
              </a:rPr>
              <a:t>SummitSkills</a:t>
            </a:r>
            <a:r>
              <a:rPr lang="en-GB" altLang="en-US" dirty="0">
                <a:solidFill>
                  <a:srgbClr val="000000"/>
                </a:solidFill>
              </a:rPr>
              <a:t> to candidates, providing the three Key Skills have also been completed in addition to the requirements laid out in the JIB Adult Craft Training Scheme.</a:t>
            </a:r>
          </a:p>
        </p:txBody>
      </p:sp>
    </p:spTree>
    <p:extLst>
      <p:ext uri="{BB962C8B-B14F-4D97-AF65-F5344CB8AC3E}">
        <p14:creationId xmlns:p14="http://schemas.microsoft.com/office/powerpoint/2010/main" val="1633799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500" decel="50000" fill="hold">
                                          <p:stCondLst>
                                            <p:cond delay="0"/>
                                          </p:stCondLst>
                                        </p:cTn>
                                        <p:tgtEl>
                                          <p:spTgt spid="6">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6">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6">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6">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6">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6">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6">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p:cTn id="19" dur="500" decel="50000" fill="hold">
                                          <p:stCondLst>
                                            <p:cond delay="0"/>
                                          </p:stCondLst>
                                        </p:cTn>
                                        <p:tgtEl>
                                          <p:spTgt spid="6">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6">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6">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6">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6">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6">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6">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6">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5" presetClass="entr" presetSubtype="0" fill="hold" nodeType="clickEffect">
                                  <p:stCondLst>
                                    <p:cond delay="0"/>
                                  </p:stCondLst>
                                  <p:childTnLst>
                                    <p:set>
                                      <p:cBhvr>
                                        <p:cTn id="30" dur="1" fill="hold">
                                          <p:stCondLst>
                                            <p:cond delay="0"/>
                                          </p:stCondLst>
                                        </p:cTn>
                                        <p:tgtEl>
                                          <p:spTgt spid="6">
                                            <p:txEl>
                                              <p:pRg st="2" end="2"/>
                                            </p:txEl>
                                          </p:spTgt>
                                        </p:tgtEl>
                                        <p:attrNameLst>
                                          <p:attrName>style.visibility</p:attrName>
                                        </p:attrNameLst>
                                      </p:cBhvr>
                                      <p:to>
                                        <p:strVal val="visible"/>
                                      </p:to>
                                    </p:set>
                                    <p:anim calcmode="lin" valueType="num">
                                      <p:cBhvr>
                                        <p:cTn id="31" dur="500" decel="50000" fill="hold">
                                          <p:stCondLst>
                                            <p:cond delay="0"/>
                                          </p:stCondLst>
                                        </p:cTn>
                                        <p:tgtEl>
                                          <p:spTgt spid="6">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6">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6">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6">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6">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6">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6">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6">
                                            <p:txEl>
                                              <p:pRg st="2" end="2"/>
                                            </p:txEl>
                                          </p:spTgt>
                                        </p:tgtEl>
                                      </p:cBhvr>
                                    </p:animEffect>
                                  </p:childTnLst>
                                </p:cTn>
                              </p:par>
                            </p:childTnLst>
                          </p:cTn>
                        </p:par>
                        <p:par>
                          <p:cTn id="39" fill="hold">
                            <p:stCondLst>
                              <p:cond delay="1000"/>
                            </p:stCondLst>
                            <p:childTnLst>
                              <p:par>
                                <p:cTn id="40" presetID="25" presetClass="entr" presetSubtype="0" fill="hold" nodeType="afterEffect">
                                  <p:stCondLst>
                                    <p:cond delay="0"/>
                                  </p:stCondLst>
                                  <p:childTnLst>
                                    <p:set>
                                      <p:cBhvr>
                                        <p:cTn id="41" dur="1" fill="hold">
                                          <p:stCondLst>
                                            <p:cond delay="0"/>
                                          </p:stCondLst>
                                        </p:cTn>
                                        <p:tgtEl>
                                          <p:spTgt spid="6">
                                            <p:txEl>
                                              <p:pRg st="3" end="3"/>
                                            </p:txEl>
                                          </p:spTgt>
                                        </p:tgtEl>
                                        <p:attrNameLst>
                                          <p:attrName>style.visibility</p:attrName>
                                        </p:attrNameLst>
                                      </p:cBhvr>
                                      <p:to>
                                        <p:strVal val="visible"/>
                                      </p:to>
                                    </p:set>
                                    <p:anim calcmode="lin" valueType="num">
                                      <p:cBhvr>
                                        <p:cTn id="42" dur="500" decel="50000" fill="hold">
                                          <p:stCondLst>
                                            <p:cond delay="0"/>
                                          </p:stCondLst>
                                        </p:cTn>
                                        <p:tgtEl>
                                          <p:spTgt spid="6">
                                            <p:txEl>
                                              <p:pRg st="3" end="3"/>
                                            </p:txEl>
                                          </p:spTgt>
                                        </p:tgtEl>
                                        <p:attrNameLst>
                                          <p:attrName>style.rotation</p:attrName>
                                        </p:attrNameLst>
                                      </p:cBhvr>
                                      <p:tavLst>
                                        <p:tav tm="0">
                                          <p:val>
                                            <p:fltVal val="-90"/>
                                          </p:val>
                                        </p:tav>
                                        <p:tav tm="100000">
                                          <p:val>
                                            <p:fltVal val="0"/>
                                          </p:val>
                                        </p:tav>
                                      </p:tavLst>
                                    </p:anim>
                                    <p:anim calcmode="lin" valueType="num">
                                      <p:cBhvr>
                                        <p:cTn id="43" dur="500" decel="50000" fill="hold">
                                          <p:stCondLst>
                                            <p:cond delay="0"/>
                                          </p:stCondLst>
                                        </p:cTn>
                                        <p:tgtEl>
                                          <p:spTgt spid="6">
                                            <p:txEl>
                                              <p:pRg st="3" end="3"/>
                                            </p:txEl>
                                          </p:spTgt>
                                        </p:tgtEl>
                                        <p:attrNameLst>
                                          <p:attrName>ppt_w</p:attrName>
                                        </p:attrNameLst>
                                      </p:cBhvr>
                                      <p:tavLst>
                                        <p:tav tm="0">
                                          <p:val>
                                            <p:strVal val="#ppt_w"/>
                                          </p:val>
                                        </p:tav>
                                        <p:tav tm="100000">
                                          <p:val>
                                            <p:strVal val="#ppt_w*.05"/>
                                          </p:val>
                                        </p:tav>
                                      </p:tavLst>
                                    </p:anim>
                                    <p:anim calcmode="lin" valueType="num">
                                      <p:cBhvr>
                                        <p:cTn id="44" dur="500" accel="50000" fill="hold">
                                          <p:stCondLst>
                                            <p:cond delay="500"/>
                                          </p:stCondLst>
                                        </p:cTn>
                                        <p:tgtEl>
                                          <p:spTgt spid="6">
                                            <p:txEl>
                                              <p:pRg st="3" end="3"/>
                                            </p:txEl>
                                          </p:spTgt>
                                        </p:tgtEl>
                                        <p:attrNameLst>
                                          <p:attrName>ppt_w</p:attrName>
                                        </p:attrNameLst>
                                      </p:cBhvr>
                                      <p:tavLst>
                                        <p:tav tm="0">
                                          <p:val>
                                            <p:strVal val="#ppt_w*.05"/>
                                          </p:val>
                                        </p:tav>
                                        <p:tav tm="100000">
                                          <p:val>
                                            <p:strVal val="#ppt_w"/>
                                          </p:val>
                                        </p:tav>
                                      </p:tavLst>
                                    </p:anim>
                                    <p:anim calcmode="lin" valueType="num">
                                      <p:cBhvr>
                                        <p:cTn id="45" dur="1000" fill="hold"/>
                                        <p:tgtEl>
                                          <p:spTgt spid="6">
                                            <p:txEl>
                                              <p:pRg st="3" end="3"/>
                                            </p:txEl>
                                          </p:spTgt>
                                        </p:tgtEl>
                                        <p:attrNameLst>
                                          <p:attrName>ppt_h</p:attrName>
                                        </p:attrNameLst>
                                      </p:cBhvr>
                                      <p:tavLst>
                                        <p:tav tm="0">
                                          <p:val>
                                            <p:strVal val="#ppt_h"/>
                                          </p:val>
                                        </p:tav>
                                        <p:tav tm="100000">
                                          <p:val>
                                            <p:strVal val="#ppt_h"/>
                                          </p:val>
                                        </p:tav>
                                      </p:tavLst>
                                    </p:anim>
                                    <p:anim calcmode="lin" valueType="num">
                                      <p:cBhvr>
                                        <p:cTn id="46" dur="500" decel="50000" fill="hold">
                                          <p:stCondLst>
                                            <p:cond delay="0"/>
                                          </p:stCondLst>
                                        </p:cTn>
                                        <p:tgtEl>
                                          <p:spTgt spid="6">
                                            <p:txEl>
                                              <p:pRg st="3" end="3"/>
                                            </p:txEl>
                                          </p:spTgt>
                                        </p:tgtEl>
                                        <p:attrNameLst>
                                          <p:attrName>ppt_x</p:attrName>
                                        </p:attrNameLst>
                                      </p:cBhvr>
                                      <p:tavLst>
                                        <p:tav tm="0">
                                          <p:val>
                                            <p:strVal val="#ppt_x+.4"/>
                                          </p:val>
                                        </p:tav>
                                        <p:tav tm="100000">
                                          <p:val>
                                            <p:strVal val="#ppt_x"/>
                                          </p:val>
                                        </p:tav>
                                      </p:tavLst>
                                    </p:anim>
                                    <p:anim calcmode="lin" valueType="num">
                                      <p:cBhvr>
                                        <p:cTn id="47" dur="500" decel="50000" fill="hold">
                                          <p:stCondLst>
                                            <p:cond delay="0"/>
                                          </p:stCondLst>
                                        </p:cTn>
                                        <p:tgtEl>
                                          <p:spTgt spid="6">
                                            <p:txEl>
                                              <p:pRg st="3" end="3"/>
                                            </p:txEl>
                                          </p:spTgt>
                                        </p:tgtEl>
                                        <p:attrNameLst>
                                          <p:attrName>ppt_y</p:attrName>
                                        </p:attrNameLst>
                                      </p:cBhvr>
                                      <p:tavLst>
                                        <p:tav tm="0">
                                          <p:val>
                                            <p:strVal val="#ppt_y-.2"/>
                                          </p:val>
                                        </p:tav>
                                        <p:tav tm="100000">
                                          <p:val>
                                            <p:strVal val="#ppt_y+.1"/>
                                          </p:val>
                                        </p:tav>
                                      </p:tavLst>
                                    </p:anim>
                                    <p:anim calcmode="lin" valueType="num">
                                      <p:cBhvr>
                                        <p:cTn id="48" dur="500" accel="50000" fill="hold">
                                          <p:stCondLst>
                                            <p:cond delay="500"/>
                                          </p:stCondLst>
                                        </p:cTn>
                                        <p:tgtEl>
                                          <p:spTgt spid="6">
                                            <p:txEl>
                                              <p:pRg st="3" end="3"/>
                                            </p:txEl>
                                          </p:spTgt>
                                        </p:tgtEl>
                                        <p:attrNameLst>
                                          <p:attrName>ppt_y</p:attrName>
                                        </p:attrNameLst>
                                      </p:cBhvr>
                                      <p:tavLst>
                                        <p:tav tm="0">
                                          <p:val>
                                            <p:strVal val="#ppt_y+.1"/>
                                          </p:val>
                                        </p:tav>
                                        <p:tav tm="100000">
                                          <p:val>
                                            <p:strVal val="#ppt_y"/>
                                          </p:val>
                                        </p:tav>
                                      </p:tavLst>
                                    </p:anim>
                                    <p:animEffect transition="in" filter="fade">
                                      <p:cBhvr>
                                        <p:cTn id="49" dur="1000" decel="50000">
                                          <p:stCondLst>
                                            <p:cond delay="0"/>
                                          </p:stCondLst>
                                        </p:cTn>
                                        <p:tgtEl>
                                          <p:spTgt spid="6">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5" presetClass="entr" presetSubtype="0" fill="hold" nodeType="clickEffect">
                                  <p:stCondLst>
                                    <p:cond delay="0"/>
                                  </p:stCondLst>
                                  <p:childTnLst>
                                    <p:set>
                                      <p:cBhvr>
                                        <p:cTn id="53" dur="1" fill="hold">
                                          <p:stCondLst>
                                            <p:cond delay="0"/>
                                          </p:stCondLst>
                                        </p:cTn>
                                        <p:tgtEl>
                                          <p:spTgt spid="6">
                                            <p:txEl>
                                              <p:pRg st="4" end="4"/>
                                            </p:txEl>
                                          </p:spTgt>
                                        </p:tgtEl>
                                        <p:attrNameLst>
                                          <p:attrName>style.visibility</p:attrName>
                                        </p:attrNameLst>
                                      </p:cBhvr>
                                      <p:to>
                                        <p:strVal val="visible"/>
                                      </p:to>
                                    </p:set>
                                    <p:anim calcmode="lin" valueType="num">
                                      <p:cBhvr>
                                        <p:cTn id="54" dur="500" decel="50000" fill="hold">
                                          <p:stCondLst>
                                            <p:cond delay="0"/>
                                          </p:stCondLst>
                                        </p:cTn>
                                        <p:tgtEl>
                                          <p:spTgt spid="6">
                                            <p:txEl>
                                              <p:pRg st="4" end="4"/>
                                            </p:txEl>
                                          </p:spTgt>
                                        </p:tgtEl>
                                        <p:attrNameLst>
                                          <p:attrName>style.rotation</p:attrName>
                                        </p:attrNameLst>
                                      </p:cBhvr>
                                      <p:tavLst>
                                        <p:tav tm="0">
                                          <p:val>
                                            <p:fltVal val="-90"/>
                                          </p:val>
                                        </p:tav>
                                        <p:tav tm="100000">
                                          <p:val>
                                            <p:fltVal val="0"/>
                                          </p:val>
                                        </p:tav>
                                      </p:tavLst>
                                    </p:anim>
                                    <p:anim calcmode="lin" valueType="num">
                                      <p:cBhvr>
                                        <p:cTn id="55" dur="500" decel="50000" fill="hold">
                                          <p:stCondLst>
                                            <p:cond delay="0"/>
                                          </p:stCondLst>
                                        </p:cTn>
                                        <p:tgtEl>
                                          <p:spTgt spid="6">
                                            <p:txEl>
                                              <p:pRg st="4" end="4"/>
                                            </p:txEl>
                                          </p:spTgt>
                                        </p:tgtEl>
                                        <p:attrNameLst>
                                          <p:attrName>ppt_w</p:attrName>
                                        </p:attrNameLst>
                                      </p:cBhvr>
                                      <p:tavLst>
                                        <p:tav tm="0">
                                          <p:val>
                                            <p:strVal val="#ppt_w"/>
                                          </p:val>
                                        </p:tav>
                                        <p:tav tm="100000">
                                          <p:val>
                                            <p:strVal val="#ppt_w*.05"/>
                                          </p:val>
                                        </p:tav>
                                      </p:tavLst>
                                    </p:anim>
                                    <p:anim calcmode="lin" valueType="num">
                                      <p:cBhvr>
                                        <p:cTn id="56" dur="500" accel="50000" fill="hold">
                                          <p:stCondLst>
                                            <p:cond delay="500"/>
                                          </p:stCondLst>
                                        </p:cTn>
                                        <p:tgtEl>
                                          <p:spTgt spid="6">
                                            <p:txEl>
                                              <p:pRg st="4" end="4"/>
                                            </p:txEl>
                                          </p:spTgt>
                                        </p:tgtEl>
                                        <p:attrNameLst>
                                          <p:attrName>ppt_w</p:attrName>
                                        </p:attrNameLst>
                                      </p:cBhvr>
                                      <p:tavLst>
                                        <p:tav tm="0">
                                          <p:val>
                                            <p:strVal val="#ppt_w*.05"/>
                                          </p:val>
                                        </p:tav>
                                        <p:tav tm="100000">
                                          <p:val>
                                            <p:strVal val="#ppt_w"/>
                                          </p:val>
                                        </p:tav>
                                      </p:tavLst>
                                    </p:anim>
                                    <p:anim calcmode="lin" valueType="num">
                                      <p:cBhvr>
                                        <p:cTn id="57" dur="1000" fill="hold"/>
                                        <p:tgtEl>
                                          <p:spTgt spid="6">
                                            <p:txEl>
                                              <p:pRg st="4" end="4"/>
                                            </p:txEl>
                                          </p:spTgt>
                                        </p:tgtEl>
                                        <p:attrNameLst>
                                          <p:attrName>ppt_h</p:attrName>
                                        </p:attrNameLst>
                                      </p:cBhvr>
                                      <p:tavLst>
                                        <p:tav tm="0">
                                          <p:val>
                                            <p:strVal val="#ppt_h"/>
                                          </p:val>
                                        </p:tav>
                                        <p:tav tm="100000">
                                          <p:val>
                                            <p:strVal val="#ppt_h"/>
                                          </p:val>
                                        </p:tav>
                                      </p:tavLst>
                                    </p:anim>
                                    <p:anim calcmode="lin" valueType="num">
                                      <p:cBhvr>
                                        <p:cTn id="58" dur="500" decel="50000" fill="hold">
                                          <p:stCondLst>
                                            <p:cond delay="0"/>
                                          </p:stCondLst>
                                        </p:cTn>
                                        <p:tgtEl>
                                          <p:spTgt spid="6">
                                            <p:txEl>
                                              <p:pRg st="4" end="4"/>
                                            </p:txEl>
                                          </p:spTgt>
                                        </p:tgtEl>
                                        <p:attrNameLst>
                                          <p:attrName>ppt_x</p:attrName>
                                        </p:attrNameLst>
                                      </p:cBhvr>
                                      <p:tavLst>
                                        <p:tav tm="0">
                                          <p:val>
                                            <p:strVal val="#ppt_x+.4"/>
                                          </p:val>
                                        </p:tav>
                                        <p:tav tm="100000">
                                          <p:val>
                                            <p:strVal val="#ppt_x"/>
                                          </p:val>
                                        </p:tav>
                                      </p:tavLst>
                                    </p:anim>
                                    <p:anim calcmode="lin" valueType="num">
                                      <p:cBhvr>
                                        <p:cTn id="59" dur="500" decel="50000" fill="hold">
                                          <p:stCondLst>
                                            <p:cond delay="0"/>
                                          </p:stCondLst>
                                        </p:cTn>
                                        <p:tgtEl>
                                          <p:spTgt spid="6">
                                            <p:txEl>
                                              <p:pRg st="4" end="4"/>
                                            </p:txEl>
                                          </p:spTgt>
                                        </p:tgtEl>
                                        <p:attrNameLst>
                                          <p:attrName>ppt_y</p:attrName>
                                        </p:attrNameLst>
                                      </p:cBhvr>
                                      <p:tavLst>
                                        <p:tav tm="0">
                                          <p:val>
                                            <p:strVal val="#ppt_y-.2"/>
                                          </p:val>
                                        </p:tav>
                                        <p:tav tm="100000">
                                          <p:val>
                                            <p:strVal val="#ppt_y+.1"/>
                                          </p:val>
                                        </p:tav>
                                      </p:tavLst>
                                    </p:anim>
                                    <p:anim calcmode="lin" valueType="num">
                                      <p:cBhvr>
                                        <p:cTn id="60" dur="500" accel="50000" fill="hold">
                                          <p:stCondLst>
                                            <p:cond delay="500"/>
                                          </p:stCondLst>
                                        </p:cTn>
                                        <p:tgtEl>
                                          <p:spTgt spid="6">
                                            <p:txEl>
                                              <p:pRg st="4" end="4"/>
                                            </p:txEl>
                                          </p:spTgt>
                                        </p:tgtEl>
                                        <p:attrNameLst>
                                          <p:attrName>ppt_y</p:attrName>
                                        </p:attrNameLst>
                                      </p:cBhvr>
                                      <p:tavLst>
                                        <p:tav tm="0">
                                          <p:val>
                                            <p:strVal val="#ppt_y+.1"/>
                                          </p:val>
                                        </p:tav>
                                        <p:tav tm="100000">
                                          <p:val>
                                            <p:strVal val="#ppt_y"/>
                                          </p:val>
                                        </p:tav>
                                      </p:tavLst>
                                    </p:anim>
                                    <p:animEffect transition="in" filter="fade">
                                      <p:cBhvr>
                                        <p:cTn id="61" dur="1000" decel="50000">
                                          <p:stCondLst>
                                            <p:cond delay="0"/>
                                          </p:stCondLst>
                                        </p:cTn>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885</TotalTime>
  <Words>1822</Words>
  <Application>Microsoft Office PowerPoint</Application>
  <PresentationFormat>On-screen Show (4:3)</PresentationFormat>
  <Paragraphs>103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ＭＳ Ｐゴシック</vt:lpstr>
      <vt:lpstr>ＭＳ Ｐゴシック</vt:lpstr>
      <vt:lpstr>Arial</vt:lpstr>
      <vt:lpstr>Lucida Grande</vt:lpstr>
      <vt:lpstr>Times New Roman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City &amp; Guilds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Lauren Cubbage</cp:lastModifiedBy>
  <cp:revision>115</cp:revision>
  <dcterms:created xsi:type="dcterms:W3CDTF">2013-05-28T00:38:54Z</dcterms:created>
  <dcterms:modified xsi:type="dcterms:W3CDTF">2015-05-13T12:59:17Z</dcterms:modified>
</cp:coreProperties>
</file>