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68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5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0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5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55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99692" y="184950"/>
            <a:ext cx="6947338" cy="976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rgbClr val="0C7182"/>
                </a:solidFill>
                <a:latin typeface="Open Sans"/>
                <a:ea typeface="Open Sans"/>
                <a:cs typeface="Open Sans"/>
              </a:rPr>
              <a:t>Tablet Pilot Findings</a:t>
            </a:r>
            <a:endParaRPr b="1" dirty="0">
              <a:solidFill>
                <a:srgbClr val="0C718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439" y="270938"/>
            <a:ext cx="1128891" cy="8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04801" y="1160963"/>
            <a:ext cx="8555420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Milestone: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Restaurant tablet pilot launched successfully.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we got there: Tablets were introduced to 50 customers in a test setting. Feedback was collected via a digital survey to assess customer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99692" y="184950"/>
            <a:ext cx="6947338" cy="976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b="1" dirty="0" smtClean="0">
                <a:solidFill>
                  <a:srgbClr val="0C7182"/>
                </a:solidFill>
                <a:latin typeface="Open Sans"/>
                <a:ea typeface="Open Sans"/>
                <a:cs typeface="Open Sans"/>
              </a:rPr>
              <a:t>Evaluation</a:t>
            </a:r>
            <a:endParaRPr b="1" dirty="0">
              <a:solidFill>
                <a:srgbClr val="0C718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439" y="270938"/>
            <a:ext cx="1128891" cy="8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04801" y="1160963"/>
            <a:ext cx="85554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Did we achieve our goals?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Were customers satisfied?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72% of respondents rated their tablet experience positively (4 or 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technical and operational improvements needed.</a:t>
            </a:r>
          </a:p>
        </p:txBody>
      </p:sp>
    </p:spTree>
    <p:extLst>
      <p:ext uri="{BB962C8B-B14F-4D97-AF65-F5344CB8AC3E}">
        <p14:creationId xmlns:p14="http://schemas.microsoft.com/office/powerpoint/2010/main" val="17872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99692" y="184950"/>
            <a:ext cx="6947338" cy="976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b="1" dirty="0" smtClean="0">
                <a:solidFill>
                  <a:srgbClr val="0C7182"/>
                </a:solidFill>
                <a:latin typeface="Open Sans"/>
                <a:ea typeface="Open Sans"/>
                <a:cs typeface="Open Sans"/>
              </a:rPr>
              <a:t>Result</a:t>
            </a:r>
            <a:endParaRPr b="1" dirty="0">
              <a:solidFill>
                <a:srgbClr val="0C718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439" y="270938"/>
            <a:ext cx="1128891" cy="8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04801" y="1328513"/>
            <a:ext cx="85554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 smtClean="0"/>
              <a:t>Positive </a:t>
            </a:r>
            <a:r>
              <a:rPr lang="en-US" sz="2300" b="1" dirty="0"/>
              <a:t>Experiences:</a:t>
            </a:r>
          </a:p>
          <a:p>
            <a:r>
              <a:rPr lang="en-US" sz="2300" dirty="0"/>
              <a:t>72% of customers rated their tablet experience as good or great.</a:t>
            </a:r>
          </a:p>
          <a:p>
            <a:r>
              <a:rPr lang="en-US" sz="2300" dirty="0"/>
              <a:t>88% encountered no technical issues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8" name="Rectangle 7"/>
          <p:cNvSpPr/>
          <p:nvPr/>
        </p:nvSpPr>
        <p:spPr>
          <a:xfrm>
            <a:off x="304801" y="2743485"/>
            <a:ext cx="85554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 smtClean="0"/>
              <a:t>Areas </a:t>
            </a:r>
            <a:r>
              <a:rPr lang="en-US" sz="2300" b="1" dirty="0"/>
              <a:t>for Improvement:</a:t>
            </a:r>
          </a:p>
          <a:p>
            <a:r>
              <a:rPr lang="en-US" sz="2300" dirty="0"/>
              <a:t>54% waited longer than 15 minutes for seating.</a:t>
            </a:r>
          </a:p>
          <a:p>
            <a:r>
              <a:rPr lang="en-US" sz="2300" dirty="0"/>
              <a:t>28% reported incorrect food orders.</a:t>
            </a:r>
          </a:p>
        </p:txBody>
      </p:sp>
    </p:spTree>
    <p:extLst>
      <p:ext uri="{BB962C8B-B14F-4D97-AF65-F5344CB8AC3E}">
        <p14:creationId xmlns:p14="http://schemas.microsoft.com/office/powerpoint/2010/main" val="38278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99692" y="184950"/>
            <a:ext cx="6947338" cy="976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dirty="0" smtClean="0">
                <a:solidFill>
                  <a:srgbClr val="0C7182"/>
                </a:solidFill>
                <a:latin typeface="Open Sans"/>
                <a:ea typeface="Open Sans"/>
                <a:cs typeface="Open Sans"/>
              </a:rPr>
              <a:t>Recommendation #1</a:t>
            </a:r>
            <a:endParaRPr b="1" dirty="0">
              <a:solidFill>
                <a:srgbClr val="0C718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439" y="270938"/>
            <a:ext cx="1128891" cy="8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4290" y="1769948"/>
            <a:ext cx="85554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/>
              <a:t>Survey Finding: </a:t>
            </a:r>
            <a:endParaRPr lang="en-US" sz="2300" b="1" dirty="0" smtClean="0"/>
          </a:p>
          <a:p>
            <a:r>
              <a:rPr lang="en-US" sz="2300" dirty="0" smtClean="0"/>
              <a:t>Table </a:t>
            </a:r>
            <a:r>
              <a:rPr lang="en-US" sz="2300" dirty="0"/>
              <a:t>turn time didn’t decrease.</a:t>
            </a:r>
          </a:p>
          <a:p>
            <a:r>
              <a:rPr lang="en-US" sz="2300" dirty="0"/>
              <a:t>Recommendation: Work with GMs to explore ways to speed up the guest experience and improve operational flow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933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99692" y="184950"/>
            <a:ext cx="6947338" cy="976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dirty="0" smtClean="0">
                <a:solidFill>
                  <a:srgbClr val="0C7182"/>
                </a:solidFill>
                <a:latin typeface="Open Sans"/>
                <a:ea typeface="Open Sans"/>
                <a:cs typeface="Open Sans"/>
              </a:rPr>
              <a:t>Recommendation #2</a:t>
            </a:r>
            <a:endParaRPr b="1" dirty="0">
              <a:solidFill>
                <a:srgbClr val="0C718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439" y="270938"/>
            <a:ext cx="1128891" cy="8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4290" y="1769948"/>
            <a:ext cx="85554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/>
              <a:t>Survey Finding</a:t>
            </a:r>
            <a:r>
              <a:rPr lang="en-US" sz="2300" b="1" dirty="0" smtClean="0"/>
              <a:t>:</a:t>
            </a:r>
          </a:p>
          <a:p>
            <a:r>
              <a:rPr lang="en-US" sz="2300" dirty="0" smtClean="0"/>
              <a:t>Inaccuracies </a:t>
            </a:r>
            <a:r>
              <a:rPr lang="en-US" sz="2300" dirty="0"/>
              <a:t>in food orders.</a:t>
            </a:r>
          </a:p>
          <a:p>
            <a:r>
              <a:rPr lang="en-US" sz="2300" dirty="0"/>
              <a:t>Recommendation: Review kitchen procedures and enhance training to improve order accuracy.</a:t>
            </a:r>
          </a:p>
        </p:txBody>
      </p:sp>
    </p:spTree>
    <p:extLst>
      <p:ext uri="{BB962C8B-B14F-4D97-AF65-F5344CB8AC3E}">
        <p14:creationId xmlns:p14="http://schemas.microsoft.com/office/powerpoint/2010/main" val="161248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99692" y="184950"/>
            <a:ext cx="6947338" cy="976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dirty="0" smtClean="0">
                <a:solidFill>
                  <a:srgbClr val="0C7182"/>
                </a:solidFill>
                <a:latin typeface="Open Sans"/>
                <a:ea typeface="Open Sans"/>
                <a:cs typeface="Open Sans"/>
              </a:rPr>
              <a:t>Recommendation #3</a:t>
            </a:r>
            <a:endParaRPr b="1" dirty="0">
              <a:solidFill>
                <a:srgbClr val="0C718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439" y="270938"/>
            <a:ext cx="1128891" cy="8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4290" y="1769948"/>
            <a:ext cx="85554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/>
              <a:t>Survey Finding: </a:t>
            </a:r>
            <a:endParaRPr lang="en-US" sz="2300" b="1" dirty="0" smtClean="0"/>
          </a:p>
          <a:p>
            <a:r>
              <a:rPr lang="en-US" sz="2300" dirty="0" smtClean="0"/>
              <a:t>Low </a:t>
            </a:r>
            <a:r>
              <a:rPr lang="en-US" sz="2300" dirty="0"/>
              <a:t>participation in the Birthday Club (16% signed up).</a:t>
            </a:r>
          </a:p>
          <a:p>
            <a:r>
              <a:rPr lang="en-US" sz="2300" dirty="0"/>
              <a:t>Recommendation: Increase promotional efforts and improve customer communication on the tablets to boost sign-up rates.</a:t>
            </a:r>
          </a:p>
        </p:txBody>
      </p:sp>
    </p:spTree>
    <p:extLst>
      <p:ext uri="{BB962C8B-B14F-4D97-AF65-F5344CB8AC3E}">
        <p14:creationId xmlns:p14="http://schemas.microsoft.com/office/powerpoint/2010/main" val="11243897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206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</vt:lpstr>
      <vt:lpstr>Simple Light</vt:lpstr>
      <vt:lpstr>Tablet Pilot Findings</vt:lpstr>
      <vt:lpstr>Evaluation</vt:lpstr>
      <vt:lpstr>Result</vt:lpstr>
      <vt:lpstr>Recommendation #1</vt:lpstr>
      <vt:lpstr>Recommendation #2</vt:lpstr>
      <vt:lpstr>Recommendation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cp:lastModifiedBy>Admin</cp:lastModifiedBy>
  <cp:revision>44</cp:revision>
  <dcterms:modified xsi:type="dcterms:W3CDTF">2024-09-19T16:03:17Z</dcterms:modified>
</cp:coreProperties>
</file>