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535E97-D1F5-48EE-8DF6-FA7A8D8E9104}">
  <a:tblStyle styleId="{B3535E97-D1F5-48EE-8DF6-FA7A8D8E91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HsM5PSXuMLB7iYpdsajFoX3MQ269VHKk?usp=drive_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599090" y="1598525"/>
            <a:ext cx="785911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en-US" sz="1600" dirty="0"/>
              <a:t>The Sauce &amp; Spoon Tablet Rollout project successfully implemented tabletop tablet menus at the Downtown and North locations, resulting in significant improvements to operational efficiency, customer satisfaction, and revenue.</a:t>
            </a:r>
          </a:p>
          <a:p>
            <a:pPr marL="146050" indent="0">
              <a:buNone/>
            </a:pPr>
            <a:r>
              <a:rPr lang="en-US" sz="1600" dirty="0"/>
              <a:t>Key outcomes include:</a:t>
            </a:r>
          </a:p>
          <a:p>
            <a:r>
              <a:rPr lang="en-US" sz="1600" b="1" dirty="0"/>
              <a:t>Increased customer satisfaction:</a:t>
            </a:r>
            <a:r>
              <a:rPr lang="en-US" sz="1600" dirty="0"/>
              <a:t> Customer satisfaction ratings increased by 15% following the tablet implementation.</a:t>
            </a:r>
          </a:p>
          <a:p>
            <a:r>
              <a:rPr lang="en-US" sz="1600" b="1" dirty="0"/>
              <a:t>Improved operational efficiency:</a:t>
            </a:r>
            <a:r>
              <a:rPr lang="en-US" sz="1600" dirty="0"/>
              <a:t> Table turnover time was reduced by 35%, and staff productivity was enhanced.</a:t>
            </a:r>
          </a:p>
          <a:p>
            <a:r>
              <a:rPr lang="en-US" sz="1600" b="1" dirty="0"/>
              <a:t>Revenue growth:</a:t>
            </a:r>
            <a:r>
              <a:rPr lang="en-US" sz="1600" dirty="0"/>
              <a:t> Sales increased by 25% due to increased customer throughput and average order value.</a:t>
            </a: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{B3535E97-D1F5-48EE-8DF6-FA7A8D8E9104}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Appendix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592</Words>
  <Application>Microsoft Office PowerPoint</Application>
  <PresentationFormat>On-screen Show (16:9)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Admin</cp:lastModifiedBy>
  <cp:revision>5</cp:revision>
  <dcterms:modified xsi:type="dcterms:W3CDTF">2024-09-26T00:20:26Z</dcterms:modified>
</cp:coreProperties>
</file>