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521AE2BA-E421-4062-92FD-0036A7AD5F5B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5F0A878A-BF66-4C53-994D-57A08663840D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PDC Hackathon - 2019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Data speaks...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1/10 chances of petition success.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 has the highest no. Of petitions filed, with 12.84 % success rate.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Tax and Education category comprises almost 60% of petitions, followed by health care.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Interestingly ‘Mental Health’ word is most used word overall.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Word Cloud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1828800"/>
            <a:ext cx="10327320" cy="205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Strategies Used for Prediction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Data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Cleasing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Feature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Engineering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Hyper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Parameter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Tuning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456000" y="2077560"/>
            <a:ext cx="3528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Thank You!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2019-02-16T13:01:28Z</dcterms:created>
  <dc:creator/>
  <dc:description/>
  <dc:language>en-IN</dc:language>
  <cp:lastModifiedBy/>
  <dcterms:modified xsi:type="dcterms:W3CDTF">2019-02-16T17:00:43Z</dcterms:modified>
  <cp:revision>4</cp:revision>
  <dc:subject/>
  <dc:title>Classy Red</dc:title>
</cp:coreProperties>
</file>