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GeoQA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975675"/>
            <a:ext cx="8520600" cy="8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питально-відповідальна система для фактологічних питань </a:t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українською мовою про географію</a:t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275700" y="2745575"/>
            <a:ext cx="255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Ubuntu"/>
                <a:ea typeface="Ubuntu"/>
                <a:cs typeface="Ubuntu"/>
                <a:sym typeface="Ubuntu"/>
              </a:rPr>
              <a:t>Ігор Самохін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Дані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588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Джерело  даних - інфобокси  з  української  вікіпедії.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Програма  здатна  відповідати  на  ті  питання,  які безпосередньо  присутні  в інфобоксі:  приміром, площа, найбільша глибина і впадаючі  річки  у  цьому  прикладі.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Дані  потребували  значної  чистки  і  приведення  до  уніфікованого  вигляду.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899" y="441450"/>
            <a:ext cx="2541400" cy="41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Парсинг питання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Програма  аналізує  питання,  яке  отримує  на  вхід,  і  виділяє  в  ньому  географічний 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об’єкт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та  власне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питання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(у  якому  згадується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властивість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,  яка  цікавить  користувача).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274320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  <a:latin typeface="Ubuntu"/>
                <a:ea typeface="Ubuntu"/>
                <a:cs typeface="Ubuntu"/>
                <a:sym typeface="Ubuntu"/>
              </a:rPr>
              <a:t>Яке  населення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>
                <a:highlight>
                  <a:srgbClr val="4A86E8"/>
                </a:highlight>
                <a:latin typeface="Ubuntu"/>
                <a:ea typeface="Ubuntu"/>
                <a:cs typeface="Ubuntu"/>
                <a:sym typeface="Ubuntu"/>
              </a:rPr>
              <a:t>Польщі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Програма  знаходить  відповідний  географічний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об’єкт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у  базі  даних  і шукає  відповідну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властивість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(у  цьому  випадку, населення)  у  записі  для  об’єкту. Якщо такий  запис  є,  отримуємо  відповідь.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>
                <a:latin typeface="Ubuntu"/>
                <a:ea typeface="Ubuntu"/>
                <a:cs typeface="Ubuntu"/>
                <a:sym typeface="Ubuntu"/>
              </a:rPr>
              <a:t>		</a:t>
            </a: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Named  entity  recognition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Щоб  розпізнати  географічний  об’єкт,  потрібно  розпізнати  в  тексті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іменовану  сутність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(named  entity).  Для  цього  було  натреновано  NER-класифікатор  на  текстах  із  вікіпедії  про  географічні  об’єкти.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Серед  ознак  класифікатора  - 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частина  мови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. Оскільки  для  української  мови  не  знайшлось  готового  і  вільного  POS-таггера, то  його  теж  було  натреновано  (на  даних  з  репозиторію  Універсальних  залежностей).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		Розпізнавання  властивості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Для  виявлення,  про  яку  саме  властивість  іде  мова  в  тексті,  було  натреновано  класифікатор  на  основі  великої  кількості  тренувальних  питань.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Тренувальні  питання  не  покривають  усі  можливі  паттерни,  але  завдяки  використанню  одночасно  уніграм,  біграм  та  триграм  на  рівні  літер  як  ознак  класифікатора,  він  нечутливий  до  нових  форм  запитань  або  помилок  у  питаннях.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		Результати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Для  оцінювання  системи  була  використана  вибірка  з  120  тестових  запитань,  написаних  ще  на  початку  роботи  над  проектом.  Система  правильно  знаходить  географічну  сутність  і  властивість  у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82%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 випадках.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Для порівняння,  бейзлайнова  система,  яка використовувала  неминуче  обмежений  набір  паттернів  (без  класифікатора),  мала  точність  10%.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Ubuntu"/>
                <a:ea typeface="Ubuntu"/>
                <a:cs typeface="Ubuntu"/>
                <a:sym typeface="Ubuntu"/>
              </a:rPr>
              <a:t>		Висновки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Якість  даних  грає  надзвичайно  велику  роль,  і  це  дуже  обмежує  корисність  програми.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Незважаючи  на  брак  інструментів  для  роботи  з  українською  мовою  (як  Spacy  для  англійської),  більшість  необхідних  засобів  неважко  створити / натренувати  самостійно.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Навіть  для  такого  простого  проекту  знадобились  більш  ніж  половина  тем,  які  ми  проходили  на курсі  -  спасибі  курсу  за  нагоду  отримати  ці  знання  :)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