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A9AAE-C06E-2FF5-F14E-5E945F34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1er Video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429E8-277B-2717-F2B4-F604D334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¿Qué es HTML y para qué se utiliza?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¿Cuál es la versión actual de HTML mencionada en el video y qué beneficios ofrece?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¿Qué es el W3C y cuál es su función en relación con HTML?</a:t>
            </a:r>
          </a:p>
        </p:txBody>
      </p:sp>
    </p:spTree>
    <p:extLst>
      <p:ext uri="{BB962C8B-B14F-4D97-AF65-F5344CB8AC3E}">
        <p14:creationId xmlns:p14="http://schemas.microsoft.com/office/powerpoint/2010/main" val="23347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A9AAE-C06E-2FF5-F14E-5E945F34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2do Video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429E8-277B-2717-F2B4-F604D334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¿Cuáles son las etiquetas principales que forman la estructura básica de un documento HTML?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¿Cómo se inserta un comentario en HTML y cuál es su propósito?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¿Cómo se diferencian una etiqueta de apertura con una de cierre?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¿Qué es un atributo en HTML y cómo se utiliza en una etiqueta? Proporcionar un ejemplo</a:t>
            </a:r>
          </a:p>
        </p:txBody>
      </p:sp>
    </p:spTree>
    <p:extLst>
      <p:ext uri="{BB962C8B-B14F-4D97-AF65-F5344CB8AC3E}">
        <p14:creationId xmlns:p14="http://schemas.microsoft.com/office/powerpoint/2010/main" val="362972524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30</TotalTime>
  <Words>109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Preguntas 1er Video</vt:lpstr>
      <vt:lpstr>Preguntas 2do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Sampedro</dc:creator>
  <cp:lastModifiedBy>Ignacio Sampedro</cp:lastModifiedBy>
  <cp:revision>1</cp:revision>
  <dcterms:created xsi:type="dcterms:W3CDTF">2024-07-30T01:23:32Z</dcterms:created>
  <dcterms:modified xsi:type="dcterms:W3CDTF">2024-07-30T01:54:02Z</dcterms:modified>
</cp:coreProperties>
</file>