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</p:sldIdLst>
  <p:sldSz cx="9144000" cy="5143500" type="screen16x9"/>
  <p:notesSz cx="6858000" cy="9144000"/>
  <p:embeddedFontLst>
    <p:embeddedFont>
      <p:font typeface="Proxima Nova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4"/>
                </a:solidFill>
              </a:defRPr>
            </a:lvl1pPr>
            <a:lvl2pPr lvl="1">
              <a:buNone/>
              <a:defRPr>
                <a:solidFill>
                  <a:schemeClr val="accent4"/>
                </a:solidFill>
              </a:defRPr>
            </a:lvl2pPr>
            <a:lvl3pPr lvl="2">
              <a:buNone/>
              <a:defRPr>
                <a:solidFill>
                  <a:schemeClr val="accent4"/>
                </a:solidFill>
              </a:defRPr>
            </a:lvl3pPr>
            <a:lvl4pPr lvl="3">
              <a:buNone/>
              <a:defRPr>
                <a:solidFill>
                  <a:schemeClr val="accent4"/>
                </a:solidFill>
              </a:defRPr>
            </a:lvl4pPr>
            <a:lvl5pPr lvl="4">
              <a:buNone/>
              <a:defRPr>
                <a:solidFill>
                  <a:schemeClr val="accent4"/>
                </a:solidFill>
              </a:defRPr>
            </a:lvl5pPr>
            <a:lvl6pPr lvl="5">
              <a:buNone/>
              <a:defRPr>
                <a:solidFill>
                  <a:schemeClr val="accent4"/>
                </a:solidFill>
              </a:defRPr>
            </a:lvl6pPr>
            <a:lvl7pPr lvl="6">
              <a:buNone/>
              <a:defRPr>
                <a:solidFill>
                  <a:schemeClr val="accent4"/>
                </a:solidFill>
              </a:defRPr>
            </a:lvl7pPr>
            <a:lvl8pPr lvl="7">
              <a:buNone/>
              <a:defRPr>
                <a:solidFill>
                  <a:schemeClr val="accent4"/>
                </a:solidFill>
              </a:defRPr>
            </a:lvl8pPr>
            <a:lvl9pPr lvl="8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2"/>
          </p:nvPr>
        </p:nvSpPr>
        <p:spPr>
          <a:xfrm>
            <a:off x="387975" y="789025"/>
            <a:ext cx="85206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_AND_BODY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4"/>
                </a:solidFill>
              </a:defRPr>
            </a:lvl1pPr>
            <a:lvl2pPr lvl="1">
              <a:buNone/>
              <a:defRPr>
                <a:solidFill>
                  <a:schemeClr val="accent4"/>
                </a:solidFill>
              </a:defRPr>
            </a:lvl2pPr>
            <a:lvl3pPr lvl="2">
              <a:buNone/>
              <a:defRPr>
                <a:solidFill>
                  <a:schemeClr val="accent4"/>
                </a:solidFill>
              </a:defRPr>
            </a:lvl3pPr>
            <a:lvl4pPr lvl="3">
              <a:buNone/>
              <a:defRPr>
                <a:solidFill>
                  <a:schemeClr val="accent4"/>
                </a:solidFill>
              </a:defRPr>
            </a:lvl4pPr>
            <a:lvl5pPr lvl="4">
              <a:buNone/>
              <a:defRPr>
                <a:solidFill>
                  <a:schemeClr val="accent4"/>
                </a:solidFill>
              </a:defRPr>
            </a:lvl5pPr>
            <a:lvl6pPr lvl="5">
              <a:buNone/>
              <a:defRPr>
                <a:solidFill>
                  <a:schemeClr val="accent4"/>
                </a:solidFill>
              </a:defRPr>
            </a:lvl6pPr>
            <a:lvl7pPr lvl="6">
              <a:buNone/>
              <a:defRPr>
                <a:solidFill>
                  <a:schemeClr val="accent4"/>
                </a:solidFill>
              </a:defRPr>
            </a:lvl7pPr>
            <a:lvl8pPr lvl="7">
              <a:buNone/>
              <a:defRPr>
                <a:solidFill>
                  <a:schemeClr val="accent4"/>
                </a:solidFill>
              </a:defRPr>
            </a:lvl8pPr>
            <a:lvl9pPr lvl="8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3"/>
          </p:nvPr>
        </p:nvSpPr>
        <p:spPr>
          <a:xfrm>
            <a:off x="386975" y="8640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4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3050" algn="r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marL="914400" lvl="1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marL="1371600" lvl="2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marL="1828800" lvl="3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marL="2286000" lvl="4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marL="2743200" lvl="5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marL="3200400" lvl="6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marL="3657600" lvl="7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marL="4114800" lvl="8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2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ubTitle" idx="3"/>
          </p:nvPr>
        </p:nvSpPr>
        <p:spPr>
          <a:xfrm>
            <a:off x="386975" y="7878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4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3050" algn="r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marL="914400" lvl="1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marL="1371600" lvl="2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marL="1828800" lvl="3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marL="2286000" lvl="4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marL="2743200" lvl="5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marL="3200400" lvl="6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marL="3657600" lvl="7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marL="4114800" lvl="8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5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err="1"/>
              <a:t>Introducción</a:t>
            </a:r>
            <a:r>
              <a:rPr dirty="0"/>
              <a:t> a GPT y ChatGPT</a:t>
            </a:r>
            <a:r>
              <a:rPr lang="es-AR" dirty="0"/>
              <a:t> (Créditos parciales a </a:t>
            </a:r>
            <a:r>
              <a:rPr lang="es-AR" dirty="0" err="1"/>
              <a:t>ChatGPT</a:t>
            </a:r>
            <a:r>
              <a:rPr lang="es-AR" dirty="0"/>
              <a:t>)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599" y="1814884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203167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GPT es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una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inteligencia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artificial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creada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para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entender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y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generar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texto</a:t>
            </a:r>
            <a:endParaRPr sz="1300" b="1" i="0" dirty="0">
              <a:solidFill>
                <a:srgbClr val="616161"/>
              </a:solidFill>
              <a:latin typeface="Proxima Nova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ChatGPT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usa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GPT para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ayudarte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con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tareas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escribiendo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respuestas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a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tus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preguntas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Es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como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tener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un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asistente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personal que sabe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mucho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Usos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de ChatGPT: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Generar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ideas, resolver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problemas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,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hacer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resúmenes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.</a:t>
            </a:r>
            <a:r>
              <a:rPr lang="es-AR" sz="1300" b="0" i="0" dirty="0">
                <a:solidFill>
                  <a:srgbClr val="616161"/>
                </a:solidFill>
                <a:latin typeface="Proxima Nova"/>
              </a:rPr>
              <a:t> Hay muchos más usos, pero ese es un buen resumen.</a:t>
            </a:r>
            <a:endParaRPr sz="1300" b="0" i="0" dirty="0">
              <a:solidFill>
                <a:srgbClr val="616161"/>
              </a:solidFill>
              <a:latin typeface="Proxima Nov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Download Chatgpt, Chatgpt Logo, Chatgpt Icon. Royalty-Free Vector ...">
            <a:extLst>
              <a:ext uri="{FF2B5EF4-FFF2-40B4-BE49-F238E27FC236}">
                <a16:creationId xmlns:a16="http://schemas.microsoft.com/office/drawing/2014/main" id="{841BAE6B-5C3F-EEC2-2642-5C1777EC5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019" y="873382"/>
            <a:ext cx="3144146" cy="314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Generar ideas y buscar inspiración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311700" y="1033189"/>
            <a:ext cx="4190999" cy="2911053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137160" algn="l">
              <a:spcBef>
                <a:spcPts val="0"/>
              </a:spcBef>
              <a:spcAft>
                <a:spcPts val="800"/>
              </a:spcAft>
              <a:buSzPct val="100000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ChatGPT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puede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ayudar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a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encontrar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nuevas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ideas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cuando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lang="es-AR" sz="1300" b="1" i="0" dirty="0" err="1">
                <a:solidFill>
                  <a:srgbClr val="616161"/>
                </a:solidFill>
                <a:latin typeface="Proxima Nova"/>
              </a:rPr>
              <a:t>empez</a:t>
            </a:r>
            <a:r>
              <a:rPr lang="es-AR" sz="1300" b="1" dirty="0" err="1">
                <a:solidFill>
                  <a:srgbClr val="616161"/>
                </a:solidFill>
                <a:latin typeface="Proxima Nova"/>
              </a:rPr>
              <a:t>ás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un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proyecto</a:t>
            </a:r>
            <a:endParaRPr sz="1300" b="1" i="0" dirty="0">
              <a:solidFill>
                <a:srgbClr val="616161"/>
              </a:solidFill>
              <a:latin typeface="Proxima Nova"/>
            </a:endParaRPr>
          </a:p>
          <a:p>
            <a:pPr marL="137160" lvl="1" algn="l">
              <a:spcBef>
                <a:spcPts val="1200"/>
              </a:spcBef>
              <a:spcAft>
                <a:spcPts val="0"/>
              </a:spcAft>
              <a:buSzPct val="100000"/>
            </a:pP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Ejemplo</a:t>
            </a:r>
            <a:r>
              <a:rPr lang="es-AR" sz="1300" b="1" i="0" dirty="0">
                <a:solidFill>
                  <a:srgbClr val="616161"/>
                </a:solidFill>
                <a:latin typeface="Proxima Nova"/>
              </a:rPr>
              <a:t>s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endParaRPr lang="es-AR" sz="1300" b="0" i="0" dirty="0">
              <a:solidFill>
                <a:srgbClr val="616161"/>
              </a:solidFill>
              <a:latin typeface="Proxima Nova"/>
            </a:endParaRPr>
          </a:p>
          <a:p>
            <a:pPr marL="228600" lvl="3" indent="-91440">
              <a:spcBef>
                <a:spcPts val="1200"/>
              </a:spcBef>
              <a:buSzPct val="100000"/>
              <a:buFont typeface="Arial"/>
              <a:buChar char="•"/>
            </a:pPr>
            <a:r>
              <a:rPr sz="1300" b="0" i="0" dirty="0">
                <a:solidFill>
                  <a:srgbClr val="616161"/>
                </a:solidFill>
                <a:latin typeface="Proxima Nova"/>
              </a:rPr>
              <a:t>"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Necesito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ideas para un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proyecto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de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ciencias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".</a:t>
            </a:r>
            <a:endParaRPr lang="es-AR" sz="1300" b="0" i="0" dirty="0">
              <a:solidFill>
                <a:srgbClr val="616161"/>
              </a:solidFill>
              <a:latin typeface="Proxima Nova"/>
            </a:endParaRPr>
          </a:p>
          <a:p>
            <a:pPr marL="228600" lvl="3" indent="-91440">
              <a:spcBef>
                <a:spcPts val="1200"/>
              </a:spcBef>
              <a:buSzPct val="100000"/>
              <a:buFont typeface="Arial"/>
              <a:buChar char="•"/>
            </a:pPr>
            <a:r>
              <a:rPr lang="es-AR" sz="1300" b="0" i="0" dirty="0">
                <a:solidFill>
                  <a:srgbClr val="616161"/>
                </a:solidFill>
                <a:latin typeface="Proxima Nova"/>
              </a:rPr>
              <a:t>“Quiero realizar un juego con la temática de Dinosaurios, pero no sabría cómo orientarlo a que sea un juego llamativo y divertido”</a:t>
            </a:r>
          </a:p>
          <a:p>
            <a:pPr marL="228600" lvl="3" indent="-91440">
              <a:spcBef>
                <a:spcPts val="1200"/>
              </a:spcBef>
              <a:buSzPct val="100000"/>
              <a:buFont typeface="Arial"/>
              <a:buChar char="•"/>
            </a:pPr>
            <a:r>
              <a:rPr lang="es-AR" sz="1300" b="0" i="0" dirty="0">
                <a:solidFill>
                  <a:srgbClr val="616161"/>
                </a:solidFill>
                <a:latin typeface="Proxima Nova"/>
              </a:rPr>
              <a:t>“Quier</a:t>
            </a:r>
            <a:r>
              <a:rPr lang="es-AR" sz="1300" dirty="0">
                <a:solidFill>
                  <a:srgbClr val="616161"/>
                </a:solidFill>
                <a:latin typeface="Proxima Nova"/>
              </a:rPr>
              <a:t>o realizar un emprendimiento de venta de sánguches al por mayor, y quiero una </a:t>
            </a:r>
            <a:r>
              <a:rPr lang="es-AR" sz="1300" i="1" dirty="0">
                <a:solidFill>
                  <a:srgbClr val="616161"/>
                </a:solidFill>
                <a:latin typeface="Proxima Nova"/>
              </a:rPr>
              <a:t>catch </a:t>
            </a:r>
            <a:r>
              <a:rPr lang="es-AR" sz="1300" i="1" dirty="0" err="1">
                <a:solidFill>
                  <a:srgbClr val="616161"/>
                </a:solidFill>
                <a:latin typeface="Proxima Nova"/>
              </a:rPr>
              <a:t>phrase</a:t>
            </a:r>
            <a:r>
              <a:rPr lang="es-AR" sz="1300" i="1" dirty="0">
                <a:solidFill>
                  <a:srgbClr val="616161"/>
                </a:solidFill>
                <a:latin typeface="Proxima Nova"/>
              </a:rPr>
              <a:t> </a:t>
            </a:r>
            <a:r>
              <a:rPr lang="es-AR" sz="1300" dirty="0">
                <a:solidFill>
                  <a:srgbClr val="616161"/>
                </a:solidFill>
                <a:latin typeface="Proxima Nova"/>
              </a:rPr>
              <a:t>que conecte con mis clientes¨</a:t>
            </a:r>
            <a:endParaRPr sz="1300" b="0" i="0" dirty="0">
              <a:solidFill>
                <a:srgbClr val="616161"/>
              </a:solidFill>
              <a:latin typeface="Proxima Nov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mdpwkyy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 b="0" i="0">
                <a:solidFill>
                  <a:srgbClr val="616161"/>
                </a:solidFill>
                <a:latin typeface="Proxima Nova"/>
              </a:rPr>
              <a:t>Photo by Amélie Mourichon on Unsplash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Resolver problemas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599" y="801612"/>
            <a:ext cx="4190999" cy="3218830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137160" algn="l">
              <a:spcBef>
                <a:spcPts val="0"/>
              </a:spcBef>
              <a:spcAft>
                <a:spcPts val="800"/>
              </a:spcAft>
              <a:buSzPct val="100000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Si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te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qued</a:t>
            </a:r>
            <a:r>
              <a:rPr lang="es-AR" sz="1300" b="1" i="0" dirty="0">
                <a:solidFill>
                  <a:srgbClr val="616161"/>
                </a:solidFill>
                <a:latin typeface="Proxima Nova"/>
              </a:rPr>
              <a:t>á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s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atascado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en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un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problema</a:t>
            </a:r>
            <a:r>
              <a:rPr lang="es-AR" sz="1300" b="1" i="0" dirty="0">
                <a:solidFill>
                  <a:srgbClr val="616161"/>
                </a:solidFill>
                <a:latin typeface="Proxima Nova"/>
              </a:rPr>
              <a:t> (específico)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, ChatGPT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puede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ayudarte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.:</a:t>
            </a:r>
          </a:p>
          <a:p>
            <a:pPr marL="137160" lvl="1" algn="l">
              <a:spcBef>
                <a:spcPts val="1200"/>
              </a:spcBef>
              <a:spcAft>
                <a:spcPts val="0"/>
              </a:spcAft>
              <a:buSzPct val="100000"/>
            </a:pP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Ejemplo</a:t>
            </a:r>
            <a:r>
              <a:rPr lang="es-AR" sz="1300" b="1" i="0" dirty="0">
                <a:solidFill>
                  <a:srgbClr val="616161"/>
                </a:solidFill>
                <a:latin typeface="Proxima Nova"/>
              </a:rPr>
              <a:t>s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endParaRPr lang="es-AR" sz="1300" b="0" i="0" dirty="0">
              <a:solidFill>
                <a:srgbClr val="616161"/>
              </a:solidFill>
              <a:latin typeface="Proxima Nova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0" i="0" dirty="0">
                <a:solidFill>
                  <a:srgbClr val="616161"/>
                </a:solidFill>
                <a:latin typeface="Proxima Nova"/>
              </a:rPr>
              <a:t>"¿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Cuánto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es x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si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2x + 5 = 16?"</a:t>
            </a:r>
            <a:endParaRPr lang="es-AR" sz="1300" b="0" i="0" dirty="0">
              <a:solidFill>
                <a:srgbClr val="616161"/>
              </a:solidFill>
              <a:latin typeface="Proxima Nova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s-AR" sz="1300" b="0" i="0" dirty="0">
                <a:solidFill>
                  <a:srgbClr val="616161"/>
                </a:solidFill>
                <a:latin typeface="Proxima Nova"/>
              </a:rPr>
              <a:t>“</a:t>
            </a:r>
            <a:r>
              <a:rPr lang="es-ES" sz="1300" b="0" i="0" dirty="0">
                <a:solidFill>
                  <a:srgbClr val="616161"/>
                </a:solidFill>
                <a:latin typeface="Proxima Nova"/>
              </a:rPr>
              <a:t>¿Qué significa el término </a:t>
            </a:r>
            <a:r>
              <a:rPr lang="en-US" sz="1300" b="0" i="0" dirty="0">
                <a:solidFill>
                  <a:srgbClr val="616161"/>
                </a:solidFill>
                <a:latin typeface="Proxima Nova"/>
              </a:rPr>
              <a:t>‘</a:t>
            </a:r>
            <a:r>
              <a:rPr lang="en-US" sz="1300" b="0" i="0" dirty="0" err="1">
                <a:solidFill>
                  <a:srgbClr val="616161"/>
                </a:solidFill>
                <a:latin typeface="Proxima Nova"/>
              </a:rPr>
              <a:t>herencia</a:t>
            </a:r>
            <a:r>
              <a:rPr lang="en-US" sz="1300" b="0" i="0" dirty="0">
                <a:solidFill>
                  <a:srgbClr val="616161"/>
                </a:solidFill>
                <a:latin typeface="Proxima Nova"/>
              </a:rPr>
              <a:t>’ </a:t>
            </a:r>
            <a:r>
              <a:rPr lang="en-US" sz="1300" b="0" i="0" dirty="0" err="1">
                <a:solidFill>
                  <a:srgbClr val="616161"/>
                </a:solidFill>
                <a:latin typeface="Proxima Nova"/>
              </a:rPr>
              <a:t>en</a:t>
            </a:r>
            <a:r>
              <a:rPr lang="en-US" sz="1300" b="0" i="0" dirty="0">
                <a:solidFill>
                  <a:srgbClr val="616161"/>
                </a:solidFill>
                <a:latin typeface="Proxima Nova"/>
              </a:rPr>
              <a:t> POO</a:t>
            </a:r>
            <a:r>
              <a:rPr lang="es-AR" sz="1300" b="0" i="0" dirty="0">
                <a:solidFill>
                  <a:srgbClr val="616161"/>
                </a:solidFill>
                <a:latin typeface="Proxima Nova"/>
              </a:rPr>
              <a:t>?”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s-AR" sz="1300" dirty="0">
                <a:solidFill>
                  <a:srgbClr val="616161"/>
                </a:solidFill>
                <a:latin typeface="Proxima Nova"/>
              </a:rPr>
              <a:t>“¿Cuál es la fórmula química del agua y qué representa?”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s-AR" sz="1300" dirty="0">
                <a:solidFill>
                  <a:srgbClr val="616161"/>
                </a:solidFill>
                <a:latin typeface="Proxima Nova"/>
              </a:rPr>
              <a:t>“¿Quién fue el primer presidente de Estados Unidos?”</a:t>
            </a:r>
            <a:endParaRPr lang="es-AR" sz="1300" b="0" i="0" dirty="0">
              <a:solidFill>
                <a:srgbClr val="616161"/>
              </a:solidFill>
              <a:latin typeface="Proxima Nova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endParaRPr lang="es-ES" sz="1300" b="0" i="0" dirty="0">
              <a:solidFill>
                <a:srgbClr val="616161"/>
              </a:solidFill>
              <a:latin typeface="Proxima Nov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9bdvp8b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 b="0" i="0">
                <a:solidFill>
                  <a:srgbClr val="616161"/>
                </a:solidFill>
                <a:latin typeface="Proxima Nova"/>
              </a:rPr>
              <a:t>Photo by Hitesh Choudhary on Unsplash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Realizar resúmenes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24522" y="896242"/>
            <a:ext cx="4190999" cy="2157001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137160" algn="l">
              <a:spcBef>
                <a:spcPts val="0"/>
              </a:spcBef>
              <a:spcAft>
                <a:spcPts val="800"/>
              </a:spcAft>
              <a:buSzPct val="100000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ChatGPT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puede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leer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mucho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texto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y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resumirlo</a:t>
            </a:r>
            <a:r>
              <a:rPr lang="es-AR" sz="1300" b="1" i="0" dirty="0">
                <a:solidFill>
                  <a:srgbClr val="616161"/>
                </a:solidFill>
                <a:latin typeface="Proxima Nova"/>
              </a:rPr>
              <a:t> o sacar conclusiones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en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pocas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palabras:</a:t>
            </a:r>
          </a:p>
          <a:p>
            <a:pPr marL="137160" lvl="1" algn="l">
              <a:spcBef>
                <a:spcPts val="1200"/>
              </a:spcBef>
              <a:spcAft>
                <a:spcPts val="0"/>
              </a:spcAft>
              <a:buSzPct val="100000"/>
            </a:pP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Ejemplo</a:t>
            </a:r>
            <a:r>
              <a:rPr lang="es-AR" sz="1300" b="1" i="0" dirty="0">
                <a:solidFill>
                  <a:srgbClr val="616161"/>
                </a:solidFill>
                <a:latin typeface="Proxima Nova"/>
              </a:rPr>
              <a:t>s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endParaRPr lang="es-AR" sz="1300" b="0" i="0" dirty="0">
              <a:solidFill>
                <a:srgbClr val="616161"/>
              </a:solidFill>
              <a:latin typeface="Proxima Nova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0" i="0" dirty="0">
                <a:solidFill>
                  <a:srgbClr val="616161"/>
                </a:solidFill>
                <a:latin typeface="Proxima Nova"/>
              </a:rPr>
              <a:t>"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Resum</a:t>
            </a:r>
            <a:r>
              <a:rPr lang="es-AR" sz="1300" b="0" i="0" dirty="0">
                <a:solidFill>
                  <a:srgbClr val="616161"/>
                </a:solidFill>
                <a:latin typeface="Proxima Nova"/>
              </a:rPr>
              <a:t>ir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lang="es-AR" sz="1300" dirty="0">
                <a:solidFill>
                  <a:srgbClr val="616161"/>
                </a:solidFill>
                <a:latin typeface="Proxima Nova"/>
              </a:rPr>
              <a:t>el segundo capítulo del libro Don Quijote de la Mancha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"</a:t>
            </a:r>
            <a:endParaRPr lang="es-AR" sz="1300" b="0" i="0" dirty="0">
              <a:solidFill>
                <a:srgbClr val="616161"/>
              </a:solidFill>
              <a:latin typeface="Proxima Nova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s-AR" sz="1300" dirty="0">
                <a:solidFill>
                  <a:srgbClr val="616161"/>
                </a:solidFill>
                <a:latin typeface="Proxima Nova"/>
              </a:rPr>
              <a:t>“¿Cuál era la postura de René Descartes en cuanto al Racionalismo y el Método Científico?”</a:t>
            </a:r>
            <a:endParaRPr sz="1300" b="0" i="0" dirty="0">
              <a:solidFill>
                <a:srgbClr val="616161"/>
              </a:solidFill>
              <a:latin typeface="Proxima Nov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u810mmh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 b="0" i="0">
                <a:solidFill>
                  <a:srgbClr val="616161"/>
                </a:solidFill>
                <a:latin typeface="Proxima Nova"/>
              </a:rPr>
              <a:t>Photo by Noémi Macavei-Katócz on Unsplash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Claridad y precisión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911053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137160" algn="l">
              <a:spcBef>
                <a:spcPts val="0"/>
              </a:spcBef>
              <a:spcAft>
                <a:spcPts val="800"/>
              </a:spcAft>
              <a:buSzPct val="100000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Ser claro y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específico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en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tus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preguntas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ayuda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a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obtener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mejores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respuestas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:</a:t>
            </a:r>
          </a:p>
          <a:p>
            <a:pPr marL="137160" lvl="1" algn="l">
              <a:spcBef>
                <a:spcPts val="1200"/>
              </a:spcBef>
              <a:spcAft>
                <a:spcPts val="0"/>
              </a:spcAft>
              <a:buSzPct val="100000"/>
            </a:pP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Ejemplo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endParaRPr lang="es-AR" sz="1300" b="0" i="0" dirty="0">
              <a:solidFill>
                <a:srgbClr val="616161"/>
              </a:solidFill>
              <a:latin typeface="Proxima Nova"/>
            </a:endParaRPr>
          </a:p>
          <a:p>
            <a:pPr marL="422910" lvl="1" indent="-285750" algn="l"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sz="1300" b="0" i="0" dirty="0">
                <a:solidFill>
                  <a:srgbClr val="616161"/>
                </a:solidFill>
                <a:latin typeface="Proxima Nova"/>
              </a:rPr>
              <a:t>Malo: "</a:t>
            </a:r>
            <a:r>
              <a:rPr lang="es-AR" sz="1300" b="0" i="0" dirty="0">
                <a:solidFill>
                  <a:srgbClr val="616161"/>
                </a:solidFill>
                <a:latin typeface="Proxima Nova"/>
              </a:rPr>
              <a:t>Explicar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programación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". </a:t>
            </a:r>
            <a:endParaRPr lang="es-AR" sz="1300" b="0" i="0" dirty="0">
              <a:solidFill>
                <a:srgbClr val="616161"/>
              </a:solidFill>
              <a:latin typeface="Proxima Nova"/>
            </a:endParaRPr>
          </a:p>
          <a:p>
            <a:pPr marL="422910" lvl="1" indent="-285750" algn="l"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sz="1300" b="0" i="0" dirty="0">
                <a:solidFill>
                  <a:srgbClr val="616161"/>
                </a:solidFill>
                <a:latin typeface="Proxima Nova"/>
              </a:rPr>
              <a:t>Bueno: "¿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Cómo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crear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una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función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en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JavaScript que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sume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dos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números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?"</a:t>
            </a:r>
            <a:endParaRPr lang="es-AR" sz="1300" b="0" i="0" dirty="0">
              <a:solidFill>
                <a:srgbClr val="616161"/>
              </a:solidFill>
              <a:latin typeface="Proxima Nova"/>
            </a:endParaRPr>
          </a:p>
          <a:p>
            <a:pPr marL="137160" lvl="1" algn="l">
              <a:spcBef>
                <a:spcPts val="1200"/>
              </a:spcBef>
              <a:spcAft>
                <a:spcPts val="0"/>
              </a:spcAft>
              <a:buSzPct val="100000"/>
            </a:pPr>
            <a:r>
              <a:rPr lang="es-AR" sz="1300" dirty="0">
                <a:solidFill>
                  <a:srgbClr val="616161"/>
                </a:solidFill>
                <a:latin typeface="Proxima Nova"/>
              </a:rPr>
              <a:t>Cuanto más específico se es con las preguntas, mejor nos va a responder la Inteligencia </a:t>
            </a:r>
            <a:r>
              <a:rPr lang="es-AR" sz="1300" dirty="0" err="1">
                <a:solidFill>
                  <a:srgbClr val="616161"/>
                </a:solidFill>
                <a:latin typeface="Proxima Nova"/>
              </a:rPr>
              <a:t>Aritificial</a:t>
            </a:r>
            <a:r>
              <a:rPr lang="es-AR" sz="1300" dirty="0">
                <a:solidFill>
                  <a:srgbClr val="616161"/>
                </a:solidFill>
                <a:latin typeface="Proxima Nova"/>
              </a:rPr>
              <a:t>. Esto va a hacer que el contenido sea de mayor calidad.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qhb_68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 b="0" i="0">
                <a:solidFill>
                  <a:srgbClr val="616161"/>
                </a:solidFill>
                <a:latin typeface="Proxima Nova"/>
              </a:rPr>
              <a:t>Photo by Tamarcus Brown on Unsplash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Proveer contexto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710999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137160" algn="l">
              <a:spcBef>
                <a:spcPts val="0"/>
              </a:spcBef>
              <a:spcAft>
                <a:spcPts val="800"/>
              </a:spcAft>
              <a:buSzPct val="100000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Dar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más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detalles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en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tus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preguntas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ayuda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a</a:t>
            </a:r>
            <a:r>
              <a:rPr lang="es-AR" sz="1300" b="1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ChatGPT a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entender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mejor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lo que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necesit</a:t>
            </a:r>
            <a:r>
              <a:rPr lang="es-AR" sz="1300" b="1" i="0" dirty="0">
                <a:solidFill>
                  <a:srgbClr val="616161"/>
                </a:solidFill>
                <a:latin typeface="Proxima Nova"/>
              </a:rPr>
              <a:t>á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s</a:t>
            </a:r>
          </a:p>
          <a:p>
            <a:pPr marL="137160" lvl="1" algn="l">
              <a:spcBef>
                <a:spcPts val="1200"/>
              </a:spcBef>
              <a:spcAft>
                <a:spcPts val="0"/>
              </a:spcAft>
              <a:buSzPct val="100000"/>
            </a:pP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Ejemplo</a:t>
            </a:r>
            <a:r>
              <a:rPr lang="es-AR" sz="1300" b="1" i="0" dirty="0">
                <a:solidFill>
                  <a:srgbClr val="616161"/>
                </a:solidFill>
                <a:latin typeface="Proxima Nova"/>
              </a:rPr>
              <a:t>s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endParaRPr lang="es-AR" sz="1300" b="0" i="0" dirty="0">
              <a:solidFill>
                <a:srgbClr val="616161"/>
              </a:solidFill>
              <a:latin typeface="Proxima Nova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0" i="0" dirty="0">
                <a:solidFill>
                  <a:srgbClr val="616161"/>
                </a:solidFill>
                <a:latin typeface="Proxima Nova"/>
              </a:rPr>
              <a:t>"</a:t>
            </a:r>
            <a:r>
              <a:rPr sz="1300" b="0" i="0" dirty="0" err="1">
                <a:solidFill>
                  <a:schemeClr val="tx1"/>
                </a:solidFill>
                <a:latin typeface="Proxima Nova"/>
              </a:rPr>
              <a:t>Estoy</a:t>
            </a:r>
            <a:r>
              <a:rPr sz="1300" b="0" i="0" dirty="0">
                <a:solidFill>
                  <a:schemeClr val="tx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chemeClr val="tx1"/>
                </a:solidFill>
                <a:latin typeface="Proxima Nova"/>
              </a:rPr>
              <a:t>aprendiendo</a:t>
            </a:r>
            <a:r>
              <a:rPr sz="1300" b="0" i="0" dirty="0">
                <a:solidFill>
                  <a:schemeClr val="tx1"/>
                </a:solidFill>
                <a:latin typeface="Proxima Nova"/>
              </a:rPr>
              <a:t> a </a:t>
            </a:r>
            <a:r>
              <a:rPr sz="1300" b="0" i="0" dirty="0" err="1">
                <a:solidFill>
                  <a:schemeClr val="tx1"/>
                </a:solidFill>
                <a:latin typeface="Proxima Nova"/>
              </a:rPr>
              <a:t>programar</a:t>
            </a:r>
            <a:r>
              <a:rPr sz="1300" b="0" i="0" dirty="0">
                <a:solidFill>
                  <a:schemeClr val="tx1"/>
                </a:solidFill>
                <a:latin typeface="Proxima Nova"/>
              </a:rPr>
              <a:t> y </a:t>
            </a:r>
            <a:r>
              <a:rPr sz="1300" b="0" i="0" dirty="0" err="1">
                <a:solidFill>
                  <a:schemeClr val="tx1"/>
                </a:solidFill>
                <a:latin typeface="Proxima Nova"/>
              </a:rPr>
              <a:t>necesito</a:t>
            </a:r>
            <a:r>
              <a:rPr sz="1300" b="0" i="0" dirty="0">
                <a:solidFill>
                  <a:schemeClr val="tx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chemeClr val="tx1"/>
                </a:solidFill>
                <a:latin typeface="Proxima Nova"/>
              </a:rPr>
              <a:t>ayuda</a:t>
            </a:r>
            <a:r>
              <a:rPr sz="1300" b="0" i="0" dirty="0">
                <a:solidFill>
                  <a:schemeClr val="tx1"/>
                </a:solidFill>
                <a:latin typeface="Proxima Nova"/>
              </a:rPr>
              <a:t> con </a:t>
            </a:r>
            <a:r>
              <a:rPr sz="1300" b="0" i="0" dirty="0" err="1">
                <a:solidFill>
                  <a:schemeClr val="tx1"/>
                </a:solidFill>
                <a:latin typeface="Proxima Nova"/>
              </a:rPr>
              <a:t>funciones</a:t>
            </a:r>
            <a:r>
              <a:rPr sz="1300" b="0" i="0" dirty="0">
                <a:solidFill>
                  <a:schemeClr val="tx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chemeClr val="tx1"/>
                </a:solidFill>
                <a:latin typeface="Proxima Nova"/>
              </a:rPr>
              <a:t>en</a:t>
            </a:r>
            <a:r>
              <a:rPr sz="1300" b="0" i="0" dirty="0">
                <a:solidFill>
                  <a:schemeClr val="tx1"/>
                </a:solidFill>
                <a:latin typeface="Proxima Nova"/>
              </a:rPr>
              <a:t> JavaScript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".</a:t>
            </a:r>
            <a:endParaRPr lang="es-AR" sz="1300" b="0" i="0" dirty="0">
              <a:solidFill>
                <a:srgbClr val="616161"/>
              </a:solidFill>
              <a:latin typeface="Proxima Nova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s-ES" sz="1300" b="0" i="0" dirty="0">
                <a:solidFill>
                  <a:srgbClr val="616161"/>
                </a:solidFill>
                <a:latin typeface="Proxima Nova"/>
              </a:rPr>
              <a:t>“Estoy aprendiendo inglés y quiero saber la diferencia entre '</a:t>
            </a:r>
            <a:r>
              <a:rPr lang="es-ES" sz="1300" b="0" i="0" dirty="0" err="1">
                <a:solidFill>
                  <a:srgbClr val="616161"/>
                </a:solidFill>
                <a:latin typeface="Proxima Nova"/>
              </a:rPr>
              <a:t>their</a:t>
            </a:r>
            <a:r>
              <a:rPr lang="es-ES" sz="1300" b="0" i="0" dirty="0">
                <a:solidFill>
                  <a:srgbClr val="616161"/>
                </a:solidFill>
                <a:latin typeface="Proxima Nova"/>
              </a:rPr>
              <a:t>', '</a:t>
            </a:r>
            <a:r>
              <a:rPr lang="es-ES" sz="1300" b="0" i="0" dirty="0" err="1">
                <a:solidFill>
                  <a:srgbClr val="616161"/>
                </a:solidFill>
                <a:latin typeface="Proxima Nova"/>
              </a:rPr>
              <a:t>there</a:t>
            </a:r>
            <a:r>
              <a:rPr lang="es-ES" sz="1300" b="0" i="0" dirty="0">
                <a:solidFill>
                  <a:srgbClr val="616161"/>
                </a:solidFill>
                <a:latin typeface="Proxima Nova"/>
              </a:rPr>
              <a:t>' y '</a:t>
            </a:r>
            <a:r>
              <a:rPr lang="es-ES" sz="1300" b="0" i="0" dirty="0" err="1">
                <a:solidFill>
                  <a:srgbClr val="616161"/>
                </a:solidFill>
                <a:latin typeface="Proxima Nova"/>
              </a:rPr>
              <a:t>they're</a:t>
            </a:r>
            <a:r>
              <a:rPr lang="es-ES" sz="1300" b="0" i="0" dirty="0">
                <a:solidFill>
                  <a:srgbClr val="616161"/>
                </a:solidFill>
                <a:latin typeface="Proxima Nova"/>
              </a:rPr>
              <a:t>’”</a:t>
            </a:r>
          </a:p>
          <a:p>
            <a:pPr marL="137160" lvl="1" algn="l">
              <a:spcBef>
                <a:spcPts val="1200"/>
              </a:spcBef>
              <a:spcAft>
                <a:spcPts val="0"/>
              </a:spcAft>
              <a:buSzPct val="100000"/>
            </a:pPr>
            <a:r>
              <a:rPr lang="es-ES" sz="1300" dirty="0">
                <a:solidFill>
                  <a:srgbClr val="616161"/>
                </a:solidFill>
                <a:latin typeface="Proxima Nova"/>
              </a:rPr>
              <a:t>En ambos casos, la IA va a saber que debe proveer más detalle en sus explicaciones.</a:t>
            </a:r>
            <a:endParaRPr sz="1300" b="0" i="0" dirty="0">
              <a:solidFill>
                <a:srgbClr val="616161"/>
              </a:solidFill>
              <a:latin typeface="Proxima Nov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p88sl0q_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 b="0" i="0">
                <a:solidFill>
                  <a:srgbClr val="616161"/>
                </a:solidFill>
                <a:latin typeface="Proxima Nova"/>
              </a:rPr>
              <a:t>Photo by Adolfo Félix on Unsplash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Guía paso a paso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310889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Paso 1: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Identifica</a:t>
            </a:r>
            <a:r>
              <a:rPr lang="es-AR" sz="1300" b="1" i="0" dirty="0">
                <a:solidFill>
                  <a:srgbClr val="616161"/>
                </a:solidFill>
                <a:latin typeface="Proxima Nova"/>
              </a:rPr>
              <a:t>r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claramente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el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problema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o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tarea</a:t>
            </a:r>
            <a:endParaRPr sz="1300" b="1" i="0" dirty="0">
              <a:solidFill>
                <a:srgbClr val="616161"/>
              </a:solidFill>
              <a:latin typeface="Proxima Nova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Paso 2: </a:t>
            </a:r>
            <a:r>
              <a:rPr lang="es-AR" sz="1300" b="1" i="0" dirty="0">
                <a:solidFill>
                  <a:srgbClr val="616161"/>
                </a:solidFill>
                <a:latin typeface="Proxima Nova"/>
              </a:rPr>
              <a:t>Pensar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una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pregunta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clara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y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concisa</a:t>
            </a:r>
            <a:r>
              <a:rPr lang="es-AR" sz="1300" b="1" i="0" dirty="0">
                <a:solidFill>
                  <a:srgbClr val="616161"/>
                </a:solidFill>
                <a:latin typeface="Proxima Nova"/>
              </a:rPr>
              <a:t>. </a:t>
            </a:r>
          </a:p>
          <a:p>
            <a:pPr marL="228600" lvl="1" indent="-91440">
              <a:spcBef>
                <a:spcPts val="1200"/>
              </a:spcBef>
              <a:buSzPct val="100000"/>
              <a:buFont typeface="Arial"/>
              <a:buChar char="•"/>
            </a:pPr>
            <a:r>
              <a:rPr lang="es-ES" sz="1300" b="1" i="0" dirty="0">
                <a:solidFill>
                  <a:srgbClr val="616161"/>
                </a:solidFill>
                <a:latin typeface="Proxima Nova"/>
              </a:rPr>
              <a:t>Paso 3: Proporcionar detalles si es necesario. Indicar contexto, agentes participantes, objetivos, ejemplos, formato de respuesta.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Paso 4: </a:t>
            </a:r>
            <a:r>
              <a:rPr sz="1300" b="1" i="0" u="sng" dirty="0" err="1">
                <a:solidFill>
                  <a:srgbClr val="616161"/>
                </a:solidFill>
                <a:latin typeface="Proxima Nova"/>
              </a:rPr>
              <a:t>Revisa</a:t>
            </a:r>
            <a:r>
              <a:rPr lang="es-AR" sz="1300" b="1" i="0" u="sng" dirty="0">
                <a:solidFill>
                  <a:srgbClr val="616161"/>
                </a:solidFill>
                <a:latin typeface="Proxima Nova"/>
              </a:rPr>
              <a:t>r</a:t>
            </a:r>
            <a:r>
              <a:rPr sz="1300" b="1" i="0" u="sng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1" i="0" u="sng" dirty="0" err="1">
                <a:solidFill>
                  <a:srgbClr val="616161"/>
                </a:solidFill>
                <a:latin typeface="Proxima Nova"/>
              </a:rPr>
              <a:t>críticamente</a:t>
            </a:r>
            <a:r>
              <a:rPr sz="1300" b="1" i="0" u="sng" dirty="0">
                <a:solidFill>
                  <a:srgbClr val="616161"/>
                </a:solidFill>
                <a:latin typeface="Proxima Nova"/>
              </a:rPr>
              <a:t> la </a:t>
            </a:r>
            <a:r>
              <a:rPr sz="1300" b="1" i="0" u="sng" dirty="0" err="1">
                <a:solidFill>
                  <a:srgbClr val="616161"/>
                </a:solidFill>
                <a:latin typeface="Proxima Nova"/>
              </a:rPr>
              <a:t>respuesta</a:t>
            </a:r>
            <a:endParaRPr sz="1300" b="1" i="0" dirty="0">
              <a:solidFill>
                <a:srgbClr val="616161"/>
              </a:solidFill>
              <a:latin typeface="Proxima Nova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Paso 5: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Ajusta</a:t>
            </a:r>
            <a:r>
              <a:rPr lang="es-AR" sz="1300" b="1" i="0" dirty="0">
                <a:solidFill>
                  <a:srgbClr val="616161"/>
                </a:solidFill>
                <a:latin typeface="Proxima Nova"/>
              </a:rPr>
              <a:t>r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la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pregunta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si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es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necesario</a:t>
            </a:r>
            <a:endParaRPr sz="1300" b="1" i="0" dirty="0">
              <a:solidFill>
                <a:srgbClr val="616161"/>
              </a:solidFill>
              <a:latin typeface="Proxima Nov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bpq8oih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 b="0" i="0">
                <a:solidFill>
                  <a:srgbClr val="616161"/>
                </a:solidFill>
                <a:latin typeface="Proxima Nova"/>
              </a:rPr>
              <a:t>Photo by Karim MANJRA on Unsplash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63D297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</Words>
  <Application>Microsoft Office PowerPoint</Application>
  <PresentationFormat>Presentación en pantalla (16:9)</PresentationFormat>
  <Paragraphs>46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Proxima Nova</vt:lpstr>
      <vt:lpstr>Spearmint</vt:lpstr>
      <vt:lpstr>Introducción a GPT y ChatGPT (Créditos parciales a ChatGPT)</vt:lpstr>
      <vt:lpstr>Generar ideas y buscar inspiración</vt:lpstr>
      <vt:lpstr>Resolver problemas</vt:lpstr>
      <vt:lpstr>Realizar resúmenes</vt:lpstr>
      <vt:lpstr>Claridad y precisión</vt:lpstr>
      <vt:lpstr>Proveer contexto</vt:lpstr>
      <vt:lpstr>Guía paso a paso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Ignacio Sampedro</cp:lastModifiedBy>
  <cp:revision>1</cp:revision>
  <dcterms:modified xsi:type="dcterms:W3CDTF">2024-07-23T21:37:13Z</dcterms:modified>
</cp:coreProperties>
</file>