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110" d="100"/>
          <a:sy n="110" d="100"/>
        </p:scale>
        <p:origin x="-102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D83E-917C-4FD3-8774-3B392A937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C7EF6-E3EF-49E7-8986-A9DF89F1A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9570B-7638-4F6F-8B00-661E82727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088E4-7971-45D8-A70C-CDB0A350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8CF20-DDA5-4EC9-979D-B34ECF2B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35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8916E-222A-4EB8-9552-537A76B4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B2AC9-C59C-42E7-A7C9-901357782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6115A-2516-42D6-9F40-F9BBC2D9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F2AAC-05C7-432D-A64C-AA44BEE25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D66F0-A419-4CA3-B49C-CD673D13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8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1B943E-61AD-4DE7-9479-4B4FF0357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59AC8-C9A1-475C-9B90-320A1AFE5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10468-1D6C-4B9C-AA3C-F6F6E50B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A86F-E024-469D-B334-3D599095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C2691-2F54-40E4-BCBD-5BF9C081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483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74EE-CD24-4446-A0D2-AC0AA6A5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22227-DF57-4A0A-8827-56ABEFC31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1985-1B4D-4982-B3FC-DEAB80777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1F0A-A80B-454E-8EBE-9DD2C891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1533C-9476-4558-9FA3-E480AEADB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58F3-DF4E-44B1-8A12-C21107F1A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21F43-1742-4306-90F6-1318FD51C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5B2E4-1E81-4015-B53A-F7395D04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2B0A-9BE8-4538-996E-581B9D78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C950-9498-485D-94B8-FF515E7C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85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6412-E073-4E06-AA7B-0A65798C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A1487-0D28-44ED-BF12-BC4D6CF29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0EF5D-E017-40D9-A879-1EF723447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43505-E33F-4516-A01E-67FA8C46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3011C-4282-40DF-958D-E26C7A4F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BC0457-F0A5-4F56-BEC5-4205316B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31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F210-536D-4235-8EEA-C349BBA7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00B0-DCE1-430F-B648-51A12D854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97844-DC4F-4665-8D94-8014CDA78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40579-6185-4CF7-9B39-2275A3ABA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B7D70-AAED-4998-A35F-EB3A59AC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F0A7D-4D68-42EA-A19F-2410543AC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ECAE18-11F2-4315-8CB3-4D13C48C3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7AB4D-FFA7-4AFA-823C-00C6CCD40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62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7B259-98A2-422A-B005-7A72A4AC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F6782-1D02-40C7-9731-3782D7C23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F5BA2-AE71-4824-8F34-E72672D2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80141-ABFD-45EF-8890-0A31DF55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9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EF813A-DDF4-4EAD-B410-6FB20E8A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481A1-3B9C-41AF-9D00-7ED3B4EF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2C954-453A-4BBA-9F66-61DF5C5CE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57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AD88-CF14-4AD5-96A2-608669568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44E16-D529-4B15-84B0-82D5986A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18DAD-CDAC-4B4E-9E7D-8D7AE152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44E94-01CA-4EC8-9567-80CCAD3B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C43DF-D3D4-448C-977B-1B67E6049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6FA71-960B-49B5-BAF5-BAE8F5542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7325-EE43-431F-BC41-28741C16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53C129-E9E0-488C-8A46-934D78EB0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0315D-55EF-413F-91E5-7A6C3E3E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55C55-2564-469C-A728-E06D8BA4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2C2DA-6DBD-4A75-BA17-98893721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36A64-B336-41EF-9D69-F41A27AC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4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32DC17-ADD7-495E-8F09-AB8CB48C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74A0D-4F47-4B11-81F5-B1C5E6EFD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2DF94-54DE-4BE6-86C3-D18671AD4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D9AFC3-AD45-4F20-AE62-4E35807C2979}" type="datetimeFigureOut">
              <a:rPr lang="en-US" smtClean="0"/>
              <a:t>12/9/2021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5459-7D92-4FC7-AD54-7AA54FC05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62D41-DB85-4ED2-A39E-85889FBDF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7A18C-C181-409D-BB0B-081648DAE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08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E7992DC8-E04A-439C-9248-CCE15BCAA0D0}"/>
              </a:ext>
            </a:extLst>
          </p:cNvPr>
          <p:cNvGrpSpPr/>
          <p:nvPr/>
        </p:nvGrpSpPr>
        <p:grpSpPr>
          <a:xfrm>
            <a:off x="1623966" y="5710757"/>
            <a:ext cx="1997539" cy="763099"/>
            <a:chOff x="2575559" y="3491688"/>
            <a:chExt cx="1997539" cy="763099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1DE80A2-E3B8-4621-93B3-8F97D654A83D}"/>
                </a:ext>
              </a:extLst>
            </p:cNvPr>
            <p:cNvSpPr/>
            <p:nvPr/>
          </p:nvSpPr>
          <p:spPr>
            <a:xfrm>
              <a:off x="2644051" y="3523268"/>
              <a:ext cx="1749856" cy="707010"/>
            </a:xfrm>
            <a:custGeom>
              <a:avLst/>
              <a:gdLst>
                <a:gd name="connsiteX0" fmla="*/ 4 w 2215298"/>
                <a:gd name="connsiteY0" fmla="*/ 707558 h 707010"/>
                <a:gd name="connsiteX1" fmla="*/ 4 w 2215298"/>
                <a:gd name="connsiteY1" fmla="*/ 548 h 707010"/>
                <a:gd name="connsiteX2" fmla="*/ 2215303 w 2215298"/>
                <a:gd name="connsiteY2" fmla="*/ 548 h 707010"/>
                <a:gd name="connsiteX3" fmla="*/ 2215303 w 2215298"/>
                <a:gd name="connsiteY3" fmla="*/ 707558 h 707010"/>
                <a:gd name="connsiteX4" fmla="*/ 4 w 2215298"/>
                <a:gd name="connsiteY4" fmla="*/ 707558 h 7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5298" h="707010">
                  <a:moveTo>
                    <a:pt x="4" y="707558"/>
                  </a:moveTo>
                  <a:lnTo>
                    <a:pt x="4" y="548"/>
                  </a:lnTo>
                  <a:lnTo>
                    <a:pt x="2215303" y="548"/>
                  </a:lnTo>
                  <a:lnTo>
                    <a:pt x="2215303" y="707558"/>
                  </a:lnTo>
                  <a:lnTo>
                    <a:pt x="4" y="707558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3452AF-9CF4-4012-BEAE-27170A28FE09}"/>
                </a:ext>
              </a:extLst>
            </p:cNvPr>
            <p:cNvSpPr txBox="1"/>
            <p:nvPr/>
          </p:nvSpPr>
          <p:spPr>
            <a:xfrm>
              <a:off x="2575559" y="3491688"/>
              <a:ext cx="1997539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 dirty="0" err="1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GeospatialDDCoordLocation</a:t>
              </a:r>
              <a:endParaRPr lang="en-US" sz="928" spc="0" baseline="0" dirty="0">
                <a:solidFill>
                  <a:srgbClr val="000000"/>
                </a:solidFill>
                <a:latin typeface="Verdana"/>
                <a:ea typeface="Verdana"/>
                <a:sym typeface="Verdana"/>
                <a:rtl val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C0008-0F82-4AD6-8508-EE465C9A22DE}"/>
                </a:ext>
              </a:extLst>
            </p:cNvPr>
            <p:cNvSpPr/>
            <p:nvPr/>
          </p:nvSpPr>
          <p:spPr>
            <a:xfrm>
              <a:off x="2644051" y="3700020"/>
              <a:ext cx="1749856" cy="45719"/>
            </a:xfrm>
            <a:custGeom>
              <a:avLst/>
              <a:gdLst>
                <a:gd name="connsiteX0" fmla="*/ 4 w 2215298"/>
                <a:gd name="connsiteY0" fmla="*/ 548 h 11783"/>
                <a:gd name="connsiteX1" fmla="*/ 2215303 w 2215298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5298" h="11783">
                  <a:moveTo>
                    <a:pt x="4" y="548"/>
                  </a:moveTo>
                  <a:lnTo>
                    <a:pt x="2215303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C707EB-28DD-46E7-B24B-0051157D8427}"/>
                </a:ext>
              </a:extLst>
            </p:cNvPr>
            <p:cNvSpPr txBox="1"/>
            <p:nvPr/>
          </p:nvSpPr>
          <p:spPr>
            <a:xfrm>
              <a:off x="2911389" y="3668440"/>
              <a:ext cx="1325879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elevation:string ?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85DFD8-34C1-4B0C-8A78-CA65F4553176}"/>
                </a:ext>
              </a:extLst>
            </p:cNvPr>
            <p:cNvSpPr txBox="1"/>
            <p:nvPr/>
          </p:nvSpPr>
          <p:spPr>
            <a:xfrm>
              <a:off x="2952631" y="3845193"/>
              <a:ext cx="1243395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 dirty="0" err="1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latitude:decimal</a:t>
              </a:r>
              <a:endParaRPr lang="en-US" sz="928" spc="0" baseline="0" dirty="0">
                <a:solidFill>
                  <a:srgbClr val="000000"/>
                </a:solidFill>
                <a:latin typeface="Verdana"/>
                <a:ea typeface="Verdana"/>
                <a:sym typeface="Verdana"/>
                <a:rtl val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3A57F5-7FF4-462A-B4E2-D2F2F0AA6625}"/>
                </a:ext>
              </a:extLst>
            </p:cNvPr>
            <p:cNvSpPr txBox="1"/>
            <p:nvPr/>
          </p:nvSpPr>
          <p:spPr>
            <a:xfrm>
              <a:off x="2893714" y="4021945"/>
              <a:ext cx="136123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longitude:decimal</a:t>
              </a:r>
            </a:p>
          </p:txBody>
        </p:sp>
      </p:grpSp>
      <p:grpSp>
        <p:nvGrpSpPr>
          <p:cNvPr id="15" name="Graphic 4">
            <a:extLst>
              <a:ext uri="{FF2B5EF4-FFF2-40B4-BE49-F238E27FC236}">
                <a16:creationId xmlns:a16="http://schemas.microsoft.com/office/drawing/2014/main" id="{37E8DA50-3364-4BC6-AFEC-9D1F93E8B6EB}"/>
              </a:ext>
            </a:extLst>
          </p:cNvPr>
          <p:cNvGrpSpPr/>
          <p:nvPr/>
        </p:nvGrpSpPr>
        <p:grpSpPr>
          <a:xfrm>
            <a:off x="4098020" y="5653961"/>
            <a:ext cx="1590773" cy="707010"/>
            <a:chOff x="2778942" y="5656082"/>
            <a:chExt cx="1590773" cy="70701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09465A-D0E9-4C12-BD44-617554A6927E}"/>
                </a:ext>
              </a:extLst>
            </p:cNvPr>
            <p:cNvSpPr/>
            <p:nvPr/>
          </p:nvSpPr>
          <p:spPr>
            <a:xfrm>
              <a:off x="2778942" y="5656082"/>
              <a:ext cx="1590773" cy="707010"/>
            </a:xfrm>
            <a:custGeom>
              <a:avLst/>
              <a:gdLst>
                <a:gd name="connsiteX0" fmla="*/ 4 w 1590773"/>
                <a:gd name="connsiteY0" fmla="*/ 707558 h 707010"/>
                <a:gd name="connsiteX1" fmla="*/ 4 w 1590773"/>
                <a:gd name="connsiteY1" fmla="*/ 548 h 707010"/>
                <a:gd name="connsiteX2" fmla="*/ 1590777 w 1590773"/>
                <a:gd name="connsiteY2" fmla="*/ 548 h 707010"/>
                <a:gd name="connsiteX3" fmla="*/ 1590777 w 1590773"/>
                <a:gd name="connsiteY3" fmla="*/ 707558 h 707010"/>
                <a:gd name="connsiteX4" fmla="*/ 4 w 1590773"/>
                <a:gd name="connsiteY4" fmla="*/ 707558 h 707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0773" h="707010">
                  <a:moveTo>
                    <a:pt x="4" y="707558"/>
                  </a:moveTo>
                  <a:lnTo>
                    <a:pt x="4" y="548"/>
                  </a:lnTo>
                  <a:lnTo>
                    <a:pt x="1590777" y="548"/>
                  </a:lnTo>
                  <a:lnTo>
                    <a:pt x="1590777" y="707558"/>
                  </a:lnTo>
                  <a:lnTo>
                    <a:pt x="4" y="707558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19AB3B-3A6E-46BB-BAD5-A9C600EDA167}"/>
                </a:ext>
              </a:extLst>
            </p:cNvPr>
            <p:cNvSpPr txBox="1"/>
            <p:nvPr/>
          </p:nvSpPr>
          <p:spPr>
            <a:xfrm>
              <a:off x="3052791" y="5624502"/>
              <a:ext cx="1043075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SamplingSite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A18AB94-70F6-451F-866D-CB94E53F64DF}"/>
                </a:ext>
              </a:extLst>
            </p:cNvPr>
            <p:cNvSpPr/>
            <p:nvPr/>
          </p:nvSpPr>
          <p:spPr>
            <a:xfrm>
              <a:off x="2778942" y="5832835"/>
              <a:ext cx="1590773" cy="11783"/>
            </a:xfrm>
            <a:custGeom>
              <a:avLst/>
              <a:gdLst>
                <a:gd name="connsiteX0" fmla="*/ 4 w 1590773"/>
                <a:gd name="connsiteY0" fmla="*/ 548 h 11783"/>
                <a:gd name="connsiteX1" fmla="*/ 1590777 w 1590773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90773" h="11783">
                  <a:moveTo>
                    <a:pt x="4" y="548"/>
                  </a:moveTo>
                  <a:lnTo>
                    <a:pt x="1590777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DEC7FC-AAA3-4CBB-8D18-A3662540D1C2}"/>
                </a:ext>
              </a:extLst>
            </p:cNvPr>
            <p:cNvSpPr txBox="1"/>
            <p:nvPr/>
          </p:nvSpPr>
          <p:spPr>
            <a:xfrm>
              <a:off x="3111709" y="5801255"/>
              <a:ext cx="92524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label:string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3813BE-4E3F-4789-84E5-84858179070B}"/>
                </a:ext>
              </a:extLst>
            </p:cNvPr>
            <p:cNvSpPr txBox="1"/>
            <p:nvPr/>
          </p:nvSpPr>
          <p:spPr>
            <a:xfrm>
              <a:off x="2858363" y="5978007"/>
              <a:ext cx="143193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description:string ?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FF9611-C318-4F9E-A388-AEE1A897D5BB}"/>
                </a:ext>
              </a:extLst>
            </p:cNvPr>
            <p:cNvSpPr txBox="1"/>
            <p:nvPr/>
          </p:nvSpPr>
          <p:spPr>
            <a:xfrm>
              <a:off x="2846580" y="6154760"/>
              <a:ext cx="1455498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placeName:string *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B9CC0EE-92FE-40D3-A265-490C0F41308A}"/>
              </a:ext>
            </a:extLst>
          </p:cNvPr>
          <p:cNvGrpSpPr/>
          <p:nvPr/>
        </p:nvGrpSpPr>
        <p:grpSpPr>
          <a:xfrm rot="16200000">
            <a:off x="3742248" y="5524372"/>
            <a:ext cx="110302" cy="659826"/>
            <a:chOff x="4029707" y="4518277"/>
            <a:chExt cx="105891" cy="142222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1DE4BA3-4A83-4A18-8D6A-CB138BFD472F}"/>
                </a:ext>
              </a:extLst>
            </p:cNvPr>
            <p:cNvSpPr/>
            <p:nvPr/>
          </p:nvSpPr>
          <p:spPr>
            <a:xfrm>
              <a:off x="4070164" y="4639753"/>
              <a:ext cx="12278" cy="1159381"/>
            </a:xfrm>
            <a:custGeom>
              <a:avLst/>
              <a:gdLst>
                <a:gd name="connsiteX0" fmla="*/ 12283 w 12278"/>
                <a:gd name="connsiteY0" fmla="*/ 548 h 1159381"/>
                <a:gd name="connsiteX1" fmla="*/ 11383 w 12278"/>
                <a:gd name="connsiteY1" fmla="*/ 1159930 h 1159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278" h="1159381">
                  <a:moveTo>
                    <a:pt x="12283" y="548"/>
                  </a:moveTo>
                  <a:cubicBezTo>
                    <a:pt x="-3783" y="344414"/>
                    <a:pt x="-4084" y="811477"/>
                    <a:pt x="11383" y="1159930"/>
                  </a:cubicBez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42EE06D-E96B-42B2-A248-D3012F71132E}"/>
                </a:ext>
              </a:extLst>
            </p:cNvPr>
            <p:cNvSpPr/>
            <p:nvPr/>
          </p:nvSpPr>
          <p:spPr>
            <a:xfrm>
              <a:off x="4029707" y="4518277"/>
              <a:ext cx="105891" cy="120568"/>
            </a:xfrm>
            <a:custGeom>
              <a:avLst/>
              <a:gdLst>
                <a:gd name="connsiteX0" fmla="*/ 59425 w 105891"/>
                <a:gd name="connsiteY0" fmla="*/ 548 h 120568"/>
                <a:gd name="connsiteX1" fmla="*/ 4 w 105891"/>
                <a:gd name="connsiteY1" fmla="*/ 115284 h 120568"/>
                <a:gd name="connsiteX2" fmla="*/ 56187 w 105891"/>
                <a:gd name="connsiteY2" fmla="*/ 59371 h 120568"/>
                <a:gd name="connsiteX3" fmla="*/ 52950 w 105891"/>
                <a:gd name="connsiteY3" fmla="*/ 118206 h 120568"/>
                <a:gd name="connsiteX4" fmla="*/ 52950 w 105891"/>
                <a:gd name="connsiteY4" fmla="*/ 118206 h 120568"/>
                <a:gd name="connsiteX5" fmla="*/ 52950 w 105891"/>
                <a:gd name="connsiteY5" fmla="*/ 118206 h 120568"/>
                <a:gd name="connsiteX6" fmla="*/ 56187 w 105891"/>
                <a:gd name="connsiteY6" fmla="*/ 59371 h 120568"/>
                <a:gd name="connsiteX7" fmla="*/ 105895 w 105891"/>
                <a:gd name="connsiteY7" fmla="*/ 121117 h 120568"/>
                <a:gd name="connsiteX8" fmla="*/ 59425 w 105891"/>
                <a:gd name="connsiteY8" fmla="*/ 548 h 120568"/>
                <a:gd name="connsiteX9" fmla="*/ 59425 w 105891"/>
                <a:gd name="connsiteY9" fmla="*/ 548 h 12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891" h="120568">
                  <a:moveTo>
                    <a:pt x="59425" y="548"/>
                  </a:moveTo>
                  <a:lnTo>
                    <a:pt x="4" y="115284"/>
                  </a:lnTo>
                  <a:lnTo>
                    <a:pt x="56187" y="59371"/>
                  </a:lnTo>
                  <a:lnTo>
                    <a:pt x="52950" y="118206"/>
                  </a:lnTo>
                  <a:lnTo>
                    <a:pt x="52950" y="118206"/>
                  </a:lnTo>
                  <a:lnTo>
                    <a:pt x="52950" y="118206"/>
                  </a:lnTo>
                  <a:lnTo>
                    <a:pt x="56187" y="59371"/>
                  </a:lnTo>
                  <a:lnTo>
                    <a:pt x="105895" y="121117"/>
                  </a:lnTo>
                  <a:lnTo>
                    <a:pt x="59425" y="548"/>
                  </a:lnTo>
                  <a:lnTo>
                    <a:pt x="59425" y="548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EEE522-2275-4866-80A1-EF397F7DBA13}"/>
                </a:ext>
              </a:extLst>
            </p:cNvPr>
            <p:cNvSpPr/>
            <p:nvPr/>
          </p:nvSpPr>
          <p:spPr>
            <a:xfrm>
              <a:off x="4038278" y="5799307"/>
              <a:ext cx="94132" cy="141199"/>
            </a:xfrm>
            <a:custGeom>
              <a:avLst/>
              <a:gdLst>
                <a:gd name="connsiteX0" fmla="*/ 43278 w 94132"/>
                <a:gd name="connsiteY0" fmla="*/ 548 h 141199"/>
                <a:gd name="connsiteX1" fmla="*/ 4 w 94132"/>
                <a:gd name="connsiteY1" fmla="*/ 73676 h 141199"/>
                <a:gd name="connsiteX2" fmla="*/ 50863 w 94132"/>
                <a:gd name="connsiteY2" fmla="*/ 141747 h 141199"/>
                <a:gd name="connsiteX3" fmla="*/ 94137 w 94132"/>
                <a:gd name="connsiteY3" fmla="*/ 68619 h 141199"/>
                <a:gd name="connsiteX4" fmla="*/ 43278 w 94132"/>
                <a:gd name="connsiteY4" fmla="*/ 548 h 141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32" h="141199">
                  <a:moveTo>
                    <a:pt x="43278" y="548"/>
                  </a:moveTo>
                  <a:lnTo>
                    <a:pt x="4" y="73676"/>
                  </a:lnTo>
                  <a:lnTo>
                    <a:pt x="50863" y="141747"/>
                  </a:lnTo>
                  <a:lnTo>
                    <a:pt x="94137" y="68619"/>
                  </a:lnTo>
                  <a:lnTo>
                    <a:pt x="43278" y="548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1686E76-BEBE-49B7-BBAB-410512896C41}"/>
              </a:ext>
            </a:extLst>
          </p:cNvPr>
          <p:cNvSpPr txBox="1"/>
          <p:nvPr/>
        </p:nvSpPr>
        <p:spPr>
          <a:xfrm>
            <a:off x="3355258" y="5526362"/>
            <a:ext cx="772055" cy="2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42" spc="0" baseline="0" dirty="0">
                <a:solidFill>
                  <a:srgbClr val="000000"/>
                </a:solidFill>
                <a:latin typeface="Verdana"/>
                <a:ea typeface="Verdana"/>
                <a:sym typeface="Verdana"/>
                <a:rtl val="0"/>
              </a:rPr>
              <a:t>location 0..1</a:t>
            </a:r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1C466DD8-B221-42F3-B044-5EB6CE994FE8}"/>
              </a:ext>
            </a:extLst>
          </p:cNvPr>
          <p:cNvGrpSpPr/>
          <p:nvPr/>
        </p:nvGrpSpPr>
        <p:grpSpPr>
          <a:xfrm>
            <a:off x="4581261" y="3199222"/>
            <a:ext cx="2191731" cy="1237268"/>
            <a:chOff x="4894082" y="3258139"/>
            <a:chExt cx="2191731" cy="123726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64CEED-D3D6-49E3-A6B7-CB557D3C3246}"/>
                </a:ext>
              </a:extLst>
            </p:cNvPr>
            <p:cNvSpPr/>
            <p:nvPr/>
          </p:nvSpPr>
          <p:spPr>
            <a:xfrm>
              <a:off x="4894082" y="3258139"/>
              <a:ext cx="2191731" cy="1237268"/>
            </a:xfrm>
            <a:custGeom>
              <a:avLst/>
              <a:gdLst>
                <a:gd name="connsiteX0" fmla="*/ 4 w 2191731"/>
                <a:gd name="connsiteY0" fmla="*/ 1237816 h 1237268"/>
                <a:gd name="connsiteX1" fmla="*/ 4 w 2191731"/>
                <a:gd name="connsiteY1" fmla="*/ 548 h 1237268"/>
                <a:gd name="connsiteX2" fmla="*/ 2191736 w 2191731"/>
                <a:gd name="connsiteY2" fmla="*/ 548 h 1237268"/>
                <a:gd name="connsiteX3" fmla="*/ 2191736 w 2191731"/>
                <a:gd name="connsiteY3" fmla="*/ 1237816 h 1237268"/>
                <a:gd name="connsiteX4" fmla="*/ 4 w 2191731"/>
                <a:gd name="connsiteY4" fmla="*/ 1237816 h 123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91731" h="1237268">
                  <a:moveTo>
                    <a:pt x="4" y="1237816"/>
                  </a:moveTo>
                  <a:lnTo>
                    <a:pt x="4" y="548"/>
                  </a:lnTo>
                  <a:lnTo>
                    <a:pt x="2191736" y="548"/>
                  </a:lnTo>
                  <a:lnTo>
                    <a:pt x="2191736" y="1237816"/>
                  </a:lnTo>
                  <a:lnTo>
                    <a:pt x="4" y="1237816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092C8B-1E2B-46D0-9130-87B44F66F0DF}"/>
                </a:ext>
              </a:extLst>
            </p:cNvPr>
            <p:cNvSpPr txBox="1"/>
            <p:nvPr/>
          </p:nvSpPr>
          <p:spPr>
            <a:xfrm>
              <a:off x="5415384" y="3226559"/>
              <a:ext cx="1149127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SamplingEvent</a:t>
              </a: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552872B-D7C9-4DDE-B07B-5010A5E5B2BE}"/>
                </a:ext>
              </a:extLst>
            </p:cNvPr>
            <p:cNvSpPr/>
            <p:nvPr/>
          </p:nvSpPr>
          <p:spPr>
            <a:xfrm>
              <a:off x="4894082" y="3434891"/>
              <a:ext cx="2191731" cy="11783"/>
            </a:xfrm>
            <a:custGeom>
              <a:avLst/>
              <a:gdLst>
                <a:gd name="connsiteX0" fmla="*/ 4 w 2191731"/>
                <a:gd name="connsiteY0" fmla="*/ 548 h 11783"/>
                <a:gd name="connsiteX1" fmla="*/ 2191736 w 2191731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1731" h="11783">
                  <a:moveTo>
                    <a:pt x="4" y="548"/>
                  </a:moveTo>
                  <a:lnTo>
                    <a:pt x="2191736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DFB40C1-ED7F-4443-82FA-54766ABC2EED}"/>
                </a:ext>
              </a:extLst>
            </p:cNvPr>
            <p:cNvSpPr txBox="1"/>
            <p:nvPr/>
          </p:nvSpPr>
          <p:spPr>
            <a:xfrm>
              <a:off x="5627487" y="3403311"/>
              <a:ext cx="72492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id:string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D67C57-F925-413C-A02B-3F6455BEC9AB}"/>
                </a:ext>
              </a:extLst>
            </p:cNvPr>
            <p:cNvSpPr txBox="1"/>
            <p:nvPr/>
          </p:nvSpPr>
          <p:spPr>
            <a:xfrm>
              <a:off x="5527327" y="3580064"/>
              <a:ext cx="92524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label:string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A8A2ABB-2231-44DF-BF00-8AB59BEF06DF}"/>
                </a:ext>
              </a:extLst>
            </p:cNvPr>
            <p:cNvSpPr txBox="1"/>
            <p:nvPr/>
          </p:nvSpPr>
          <p:spPr>
            <a:xfrm>
              <a:off x="5273982" y="3756817"/>
              <a:ext cx="143193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description:string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DC6657B-C4DB-4683-B25B-E4DB101E7B1C}"/>
                </a:ext>
              </a:extLst>
            </p:cNvPr>
            <p:cNvSpPr txBox="1"/>
            <p:nvPr/>
          </p:nvSpPr>
          <p:spPr>
            <a:xfrm>
              <a:off x="4926368" y="3933569"/>
              <a:ext cx="2127158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hasFeatureOfInterest:string 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9C424-C5E7-42B4-860A-C8B06CD5B3F1}"/>
                </a:ext>
              </a:extLst>
            </p:cNvPr>
            <p:cNvSpPr txBox="1"/>
            <p:nvPr/>
          </p:nvSpPr>
          <p:spPr>
            <a:xfrm>
              <a:off x="5191497" y="4110322"/>
              <a:ext cx="159690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responsibility:string *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204FB2D-ADF7-45FD-B321-B4FF76037C5D}"/>
                </a:ext>
              </a:extLst>
            </p:cNvPr>
            <p:cNvSpPr txBox="1"/>
            <p:nvPr/>
          </p:nvSpPr>
          <p:spPr>
            <a:xfrm>
              <a:off x="5315224" y="4287074"/>
              <a:ext cx="1349446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resultTime:date ?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B53BDA-5F1F-4665-A67B-0603AA1FCB6A}"/>
              </a:ext>
            </a:extLst>
          </p:cNvPr>
          <p:cNvGrpSpPr/>
          <p:nvPr/>
        </p:nvGrpSpPr>
        <p:grpSpPr>
          <a:xfrm rot="21384405">
            <a:off x="4904246" y="4446122"/>
            <a:ext cx="774059" cy="1160213"/>
            <a:chOff x="3733286" y="4126956"/>
            <a:chExt cx="1126314" cy="164513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0D05DD8-DA9B-4D80-91B1-427B621D304B}"/>
                </a:ext>
              </a:extLst>
            </p:cNvPr>
            <p:cNvSpPr/>
            <p:nvPr/>
          </p:nvSpPr>
          <p:spPr>
            <a:xfrm rot="19643029">
              <a:off x="3733286" y="4469208"/>
              <a:ext cx="1126314" cy="983463"/>
            </a:xfrm>
            <a:custGeom>
              <a:avLst/>
              <a:gdLst>
                <a:gd name="connsiteX0" fmla="*/ 1126319 w 1126314"/>
                <a:gd name="connsiteY0" fmla="*/ 548 h 983463"/>
                <a:gd name="connsiteX1" fmla="*/ 4 w 1126314"/>
                <a:gd name="connsiteY1" fmla="*/ 984011 h 983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6314" h="983463">
                  <a:moveTo>
                    <a:pt x="1126319" y="548"/>
                  </a:moveTo>
                  <a:cubicBezTo>
                    <a:pt x="753465" y="326103"/>
                    <a:pt x="322495" y="702418"/>
                    <a:pt x="4" y="984011"/>
                  </a:cubicBez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1129516-7614-4E86-B355-520C0ACEBABF}"/>
                </a:ext>
              </a:extLst>
            </p:cNvPr>
            <p:cNvSpPr/>
            <p:nvPr/>
          </p:nvSpPr>
          <p:spPr>
            <a:xfrm rot="19643029">
              <a:off x="4472816" y="4126956"/>
              <a:ext cx="106522" cy="93007"/>
            </a:xfrm>
            <a:custGeom>
              <a:avLst/>
              <a:gdLst>
                <a:gd name="connsiteX0" fmla="*/ 4 w 106522"/>
                <a:gd name="connsiteY0" fmla="*/ 93555 h 93007"/>
                <a:gd name="connsiteX1" fmla="*/ 84268 w 106522"/>
                <a:gd name="connsiteY1" fmla="*/ 82549 h 93007"/>
                <a:gd name="connsiteX2" fmla="*/ 106527 w 106522"/>
                <a:gd name="connsiteY2" fmla="*/ 548 h 93007"/>
                <a:gd name="connsiteX3" fmla="*/ 22263 w 106522"/>
                <a:gd name="connsiteY3" fmla="*/ 11542 h 93007"/>
                <a:gd name="connsiteX4" fmla="*/ 4 w 106522"/>
                <a:gd name="connsiteY4" fmla="*/ 93555 h 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22" h="93007">
                  <a:moveTo>
                    <a:pt x="4" y="93555"/>
                  </a:moveTo>
                  <a:lnTo>
                    <a:pt x="84268" y="82549"/>
                  </a:lnTo>
                  <a:lnTo>
                    <a:pt x="106527" y="548"/>
                  </a:lnTo>
                  <a:lnTo>
                    <a:pt x="22263" y="11542"/>
                  </a:lnTo>
                  <a:lnTo>
                    <a:pt x="4" y="93555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4BB844B1-5416-4BF1-A538-3DB3526BC795}"/>
                </a:ext>
              </a:extLst>
            </p:cNvPr>
            <p:cNvSpPr/>
            <p:nvPr/>
          </p:nvSpPr>
          <p:spPr>
            <a:xfrm rot="19643029">
              <a:off x="4011477" y="5654640"/>
              <a:ext cx="123644" cy="117446"/>
            </a:xfrm>
            <a:custGeom>
              <a:avLst/>
              <a:gdLst>
                <a:gd name="connsiteX0" fmla="*/ 4 w 123644"/>
                <a:gd name="connsiteY0" fmla="*/ 117994 h 117446"/>
                <a:gd name="connsiteX1" fmla="*/ 123648 w 123644"/>
                <a:gd name="connsiteY1" fmla="*/ 80433 h 117446"/>
                <a:gd name="connsiteX2" fmla="*/ 44392 w 123644"/>
                <a:gd name="connsiteY2" fmla="*/ 79242 h 117446"/>
                <a:gd name="connsiteX3" fmla="*/ 88769 w 123644"/>
                <a:gd name="connsiteY3" fmla="*/ 40491 h 117446"/>
                <a:gd name="connsiteX4" fmla="*/ 88769 w 123644"/>
                <a:gd name="connsiteY4" fmla="*/ 40491 h 117446"/>
                <a:gd name="connsiteX5" fmla="*/ 88769 w 123644"/>
                <a:gd name="connsiteY5" fmla="*/ 40491 h 117446"/>
                <a:gd name="connsiteX6" fmla="*/ 44392 w 123644"/>
                <a:gd name="connsiteY6" fmla="*/ 79242 h 117446"/>
                <a:gd name="connsiteX7" fmla="*/ 53890 w 123644"/>
                <a:gd name="connsiteY7" fmla="*/ 548 h 117446"/>
                <a:gd name="connsiteX8" fmla="*/ 4 w 123644"/>
                <a:gd name="connsiteY8" fmla="*/ 117994 h 117446"/>
                <a:gd name="connsiteX9" fmla="*/ 4 w 123644"/>
                <a:gd name="connsiteY9" fmla="*/ 117994 h 11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644" h="117446">
                  <a:moveTo>
                    <a:pt x="4" y="117994"/>
                  </a:moveTo>
                  <a:lnTo>
                    <a:pt x="123648" y="80433"/>
                  </a:lnTo>
                  <a:lnTo>
                    <a:pt x="44392" y="79242"/>
                  </a:lnTo>
                  <a:lnTo>
                    <a:pt x="88769" y="40491"/>
                  </a:lnTo>
                  <a:lnTo>
                    <a:pt x="88769" y="40491"/>
                  </a:lnTo>
                  <a:lnTo>
                    <a:pt x="88769" y="40491"/>
                  </a:lnTo>
                  <a:lnTo>
                    <a:pt x="44392" y="79242"/>
                  </a:lnTo>
                  <a:lnTo>
                    <a:pt x="53890" y="548"/>
                  </a:lnTo>
                  <a:lnTo>
                    <a:pt x="4" y="117994"/>
                  </a:lnTo>
                  <a:lnTo>
                    <a:pt x="4" y="117994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4358CCC-C4B3-4BC0-A0DF-B3D8DC0D426D}"/>
              </a:ext>
            </a:extLst>
          </p:cNvPr>
          <p:cNvSpPr txBox="1"/>
          <p:nvPr/>
        </p:nvSpPr>
        <p:spPr>
          <a:xfrm>
            <a:off x="4209622" y="5267462"/>
            <a:ext cx="1007725" cy="2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42" spc="0" baseline="0" dirty="0" err="1">
                <a:solidFill>
                  <a:srgbClr val="000000"/>
                </a:solidFill>
                <a:latin typeface="Verdana"/>
                <a:ea typeface="Verdana"/>
                <a:sym typeface="Verdana"/>
                <a:rtl val="0"/>
              </a:rPr>
              <a:t>samplingSite</a:t>
            </a:r>
            <a:r>
              <a:rPr lang="en-US" sz="742" spc="0" baseline="0" dirty="0">
                <a:solidFill>
                  <a:srgbClr val="000000"/>
                </a:solidFill>
                <a:latin typeface="Verdana"/>
                <a:ea typeface="Verdana"/>
                <a:sym typeface="Verdana"/>
                <a:rtl val="0"/>
              </a:rPr>
              <a:t> 0..1</a:t>
            </a: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03D31B94-BDD0-491D-9849-44D6DC3E4654}"/>
              </a:ext>
            </a:extLst>
          </p:cNvPr>
          <p:cNvGrpSpPr/>
          <p:nvPr/>
        </p:nvGrpSpPr>
        <p:grpSpPr>
          <a:xfrm>
            <a:off x="6213276" y="0"/>
            <a:ext cx="3099061" cy="2121030"/>
            <a:chOff x="6526097" y="58917"/>
            <a:chExt cx="3099061" cy="212103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53E2377-0F30-4EAB-BF2D-C273D153A105}"/>
                </a:ext>
              </a:extLst>
            </p:cNvPr>
            <p:cNvSpPr/>
            <p:nvPr/>
          </p:nvSpPr>
          <p:spPr>
            <a:xfrm>
              <a:off x="6526097" y="58917"/>
              <a:ext cx="3099061" cy="2121030"/>
            </a:xfrm>
            <a:custGeom>
              <a:avLst/>
              <a:gdLst>
                <a:gd name="connsiteX0" fmla="*/ 4 w 3099061"/>
                <a:gd name="connsiteY0" fmla="*/ 2121579 h 2121030"/>
                <a:gd name="connsiteX1" fmla="*/ 4 w 3099061"/>
                <a:gd name="connsiteY1" fmla="*/ 548 h 2121030"/>
                <a:gd name="connsiteX2" fmla="*/ 3099066 w 3099061"/>
                <a:gd name="connsiteY2" fmla="*/ 548 h 2121030"/>
                <a:gd name="connsiteX3" fmla="*/ 3099066 w 3099061"/>
                <a:gd name="connsiteY3" fmla="*/ 2121579 h 2121030"/>
                <a:gd name="connsiteX4" fmla="*/ 4 w 3099061"/>
                <a:gd name="connsiteY4" fmla="*/ 2121579 h 212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9061" h="2121030">
                  <a:moveTo>
                    <a:pt x="4" y="2121579"/>
                  </a:moveTo>
                  <a:lnTo>
                    <a:pt x="4" y="548"/>
                  </a:lnTo>
                  <a:lnTo>
                    <a:pt x="3099066" y="548"/>
                  </a:lnTo>
                  <a:lnTo>
                    <a:pt x="3099066" y="2121579"/>
                  </a:lnTo>
                  <a:lnTo>
                    <a:pt x="4" y="2121579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F3086E3-A668-42D3-8B5A-A0826CE5517D}"/>
                </a:ext>
              </a:extLst>
            </p:cNvPr>
            <p:cNvSpPr txBox="1"/>
            <p:nvPr/>
          </p:nvSpPr>
          <p:spPr>
            <a:xfrm>
              <a:off x="7253611" y="27337"/>
              <a:ext cx="1644034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PhysicalSampleRecord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9ECFD00-3608-42F9-9482-0ED5B1C06608}"/>
                </a:ext>
              </a:extLst>
            </p:cNvPr>
            <p:cNvSpPr/>
            <p:nvPr/>
          </p:nvSpPr>
          <p:spPr>
            <a:xfrm>
              <a:off x="6526097" y="235670"/>
              <a:ext cx="3099061" cy="11783"/>
            </a:xfrm>
            <a:custGeom>
              <a:avLst/>
              <a:gdLst>
                <a:gd name="connsiteX0" fmla="*/ 4 w 3099061"/>
                <a:gd name="connsiteY0" fmla="*/ 548 h 11783"/>
                <a:gd name="connsiteX1" fmla="*/ 3099066 w 3099061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99061" h="11783">
                  <a:moveTo>
                    <a:pt x="4" y="548"/>
                  </a:moveTo>
                  <a:lnTo>
                    <a:pt x="3099066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61922B-5AC1-474B-A403-5BBE582F2E5F}"/>
                </a:ext>
              </a:extLst>
            </p:cNvPr>
            <p:cNvSpPr txBox="1"/>
            <p:nvPr/>
          </p:nvSpPr>
          <p:spPr>
            <a:xfrm>
              <a:off x="7713167" y="204090"/>
              <a:ext cx="72492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id:string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5E925B-C507-4A02-AE79-8F86E54DE68D}"/>
                </a:ext>
              </a:extLst>
            </p:cNvPr>
            <p:cNvSpPr txBox="1"/>
            <p:nvPr/>
          </p:nvSpPr>
          <p:spPr>
            <a:xfrm>
              <a:off x="7241827" y="380843"/>
              <a:ext cx="166760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sampleidentifier:string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DE2F242-28B7-4572-A510-A912646D8A8B}"/>
                </a:ext>
              </a:extLst>
            </p:cNvPr>
            <p:cNvSpPr txBox="1"/>
            <p:nvPr/>
          </p:nvSpPr>
          <p:spPr>
            <a:xfrm>
              <a:off x="7613007" y="557595"/>
              <a:ext cx="92524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label:string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E4CAD87-07AB-4678-8F56-00F233A5066C}"/>
                </a:ext>
              </a:extLst>
            </p:cNvPr>
            <p:cNvSpPr txBox="1"/>
            <p:nvPr/>
          </p:nvSpPr>
          <p:spPr>
            <a:xfrm>
              <a:off x="7359662" y="734348"/>
              <a:ext cx="143193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description:string ?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E90EAF6-FD2E-4EBB-AFB1-35667160C846}"/>
                </a:ext>
              </a:extLst>
            </p:cNvPr>
            <p:cNvSpPr txBox="1"/>
            <p:nvPr/>
          </p:nvSpPr>
          <p:spPr>
            <a:xfrm>
              <a:off x="7147559" y="911100"/>
              <a:ext cx="1856137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samplingPurpose:string ?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C9653D8-2AF6-453E-9E07-70DDB83BD022}"/>
                </a:ext>
              </a:extLst>
            </p:cNvPr>
            <p:cNvSpPr txBox="1"/>
            <p:nvPr/>
          </p:nvSpPr>
          <p:spPr>
            <a:xfrm>
              <a:off x="7400904" y="1087853"/>
              <a:ext cx="1349446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registrant:string ?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D8672F7-47CE-4BCB-9EAC-EF9EB27D0CD2}"/>
                </a:ext>
              </a:extLst>
            </p:cNvPr>
            <p:cNvSpPr txBox="1"/>
            <p:nvPr/>
          </p:nvSpPr>
          <p:spPr>
            <a:xfrm>
              <a:off x="7406796" y="1264605"/>
              <a:ext cx="1337663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keywords:string *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144E392-0727-4637-A095-743ABBD2CD17}"/>
                </a:ext>
              </a:extLst>
            </p:cNvPr>
            <p:cNvSpPr txBox="1"/>
            <p:nvPr/>
          </p:nvSpPr>
          <p:spPr>
            <a:xfrm>
              <a:off x="7006157" y="1441358"/>
              <a:ext cx="213894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informalClassification:string *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6C9A10-4CC8-451A-9C8C-8DC77EF471A9}"/>
                </a:ext>
              </a:extLst>
            </p:cNvPr>
            <p:cNvSpPr txBox="1"/>
            <p:nvPr/>
          </p:nvSpPr>
          <p:spPr>
            <a:xfrm>
              <a:off x="6699786" y="1618111"/>
              <a:ext cx="2751684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hasContextCategory:contextcategory *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31570AD-CFE7-458D-8B7A-6D0D8CEC2E73}"/>
                </a:ext>
              </a:extLst>
            </p:cNvPr>
            <p:cNvSpPr txBox="1"/>
            <p:nvPr/>
          </p:nvSpPr>
          <p:spPr>
            <a:xfrm>
              <a:off x="6805837" y="1794863"/>
              <a:ext cx="253958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hasMaterialCategory:materialtype *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7FB0A59-D133-435A-92C4-FEBB80D6C84F}"/>
                </a:ext>
              </a:extLst>
            </p:cNvPr>
            <p:cNvSpPr txBox="1"/>
            <p:nvPr/>
          </p:nvSpPr>
          <p:spPr>
            <a:xfrm>
              <a:off x="6570167" y="1971616"/>
              <a:ext cx="301092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hasSpecimenCategory:specimencategory *</a:t>
              </a:r>
            </a:p>
          </p:txBody>
        </p:sp>
      </p:grpSp>
      <p:grpSp>
        <p:nvGrpSpPr>
          <p:cNvPr id="62" name="Graphic 4">
            <a:extLst>
              <a:ext uri="{FF2B5EF4-FFF2-40B4-BE49-F238E27FC236}">
                <a16:creationId xmlns:a16="http://schemas.microsoft.com/office/drawing/2014/main" id="{8683E930-4078-4BE9-ADCC-EA0E2C4E2E39}"/>
              </a:ext>
            </a:extLst>
          </p:cNvPr>
          <p:cNvGrpSpPr/>
          <p:nvPr/>
        </p:nvGrpSpPr>
        <p:grpSpPr>
          <a:xfrm>
            <a:off x="5345128" y="2121432"/>
            <a:ext cx="1617260" cy="1077294"/>
            <a:chOff x="5657949" y="2180349"/>
            <a:chExt cx="1617260" cy="1077294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AEBFC07-C5B3-4668-AC43-2DD0E92FF9BD}"/>
                </a:ext>
              </a:extLst>
            </p:cNvPr>
            <p:cNvSpPr/>
            <p:nvPr/>
          </p:nvSpPr>
          <p:spPr>
            <a:xfrm>
              <a:off x="6525743" y="2180349"/>
              <a:ext cx="749466" cy="982355"/>
            </a:xfrm>
            <a:custGeom>
              <a:avLst/>
              <a:gdLst>
                <a:gd name="connsiteX0" fmla="*/ 749470 w 749466"/>
                <a:gd name="connsiteY0" fmla="*/ 548 h 982355"/>
                <a:gd name="connsiteX1" fmla="*/ 4 w 749466"/>
                <a:gd name="connsiteY1" fmla="*/ 982904 h 982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49466" h="982355">
                  <a:moveTo>
                    <a:pt x="749470" y="548"/>
                  </a:moveTo>
                  <a:cubicBezTo>
                    <a:pt x="498623" y="329355"/>
                    <a:pt x="227956" y="684121"/>
                    <a:pt x="4" y="982904"/>
                  </a:cubicBez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90E2938-149B-43AD-A02D-93C2B1D2AB5F}"/>
                </a:ext>
              </a:extLst>
            </p:cNvPr>
            <p:cNvSpPr/>
            <p:nvPr/>
          </p:nvSpPr>
          <p:spPr>
            <a:xfrm>
              <a:off x="6453310" y="3131796"/>
              <a:ext cx="113640" cy="125847"/>
            </a:xfrm>
            <a:custGeom>
              <a:avLst/>
              <a:gdLst>
                <a:gd name="connsiteX0" fmla="*/ 4 w 113640"/>
                <a:gd name="connsiteY0" fmla="*/ 126396 h 125847"/>
                <a:gd name="connsiteX1" fmla="*/ 113644 w 113640"/>
                <a:gd name="connsiteY1" fmla="*/ 64874 h 125847"/>
                <a:gd name="connsiteX2" fmla="*/ 35743 w 113640"/>
                <a:gd name="connsiteY2" fmla="*/ 79544 h 125847"/>
                <a:gd name="connsiteX3" fmla="*/ 71483 w 113640"/>
                <a:gd name="connsiteY3" fmla="*/ 32705 h 125847"/>
                <a:gd name="connsiteX4" fmla="*/ 71483 w 113640"/>
                <a:gd name="connsiteY4" fmla="*/ 32705 h 125847"/>
                <a:gd name="connsiteX5" fmla="*/ 71483 w 113640"/>
                <a:gd name="connsiteY5" fmla="*/ 32705 h 125847"/>
                <a:gd name="connsiteX6" fmla="*/ 35743 w 113640"/>
                <a:gd name="connsiteY6" fmla="*/ 79544 h 125847"/>
                <a:gd name="connsiteX7" fmla="*/ 29321 w 113640"/>
                <a:gd name="connsiteY7" fmla="*/ 548 h 125847"/>
                <a:gd name="connsiteX8" fmla="*/ 4 w 113640"/>
                <a:gd name="connsiteY8" fmla="*/ 126396 h 125847"/>
                <a:gd name="connsiteX9" fmla="*/ 4 w 113640"/>
                <a:gd name="connsiteY9" fmla="*/ 126396 h 12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640" h="125847">
                  <a:moveTo>
                    <a:pt x="4" y="126396"/>
                  </a:moveTo>
                  <a:lnTo>
                    <a:pt x="113644" y="64874"/>
                  </a:lnTo>
                  <a:lnTo>
                    <a:pt x="35743" y="79544"/>
                  </a:lnTo>
                  <a:lnTo>
                    <a:pt x="71483" y="32705"/>
                  </a:lnTo>
                  <a:lnTo>
                    <a:pt x="71483" y="32705"/>
                  </a:lnTo>
                  <a:lnTo>
                    <a:pt x="71483" y="32705"/>
                  </a:lnTo>
                  <a:lnTo>
                    <a:pt x="35743" y="79544"/>
                  </a:lnTo>
                  <a:lnTo>
                    <a:pt x="29321" y="548"/>
                  </a:lnTo>
                  <a:lnTo>
                    <a:pt x="4" y="126396"/>
                  </a:lnTo>
                  <a:lnTo>
                    <a:pt x="4" y="126396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3C4A623-D131-4747-9BAB-A8AC9E0CA500}"/>
                </a:ext>
              </a:extLst>
            </p:cNvPr>
            <p:cNvSpPr txBox="1"/>
            <p:nvPr/>
          </p:nvSpPr>
          <p:spPr>
            <a:xfrm>
              <a:off x="5657949" y="2916596"/>
              <a:ext cx="960591" cy="209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42" spc="0" baseline="0" dirty="0" err="1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producedBy</a:t>
              </a:r>
              <a:r>
                <a:rPr lang="en-US" sz="742" spc="0" baseline="0" dirty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 0..1</a:t>
              </a:r>
            </a:p>
          </p:txBody>
        </p:sp>
      </p:grpSp>
      <p:grpSp>
        <p:nvGrpSpPr>
          <p:cNvPr id="66" name="Graphic 4">
            <a:extLst>
              <a:ext uri="{FF2B5EF4-FFF2-40B4-BE49-F238E27FC236}">
                <a16:creationId xmlns:a16="http://schemas.microsoft.com/office/drawing/2014/main" id="{9E29B78F-2200-40B7-8169-9D011A6805EF}"/>
              </a:ext>
            </a:extLst>
          </p:cNvPr>
          <p:cNvGrpSpPr/>
          <p:nvPr/>
        </p:nvGrpSpPr>
        <p:grpSpPr>
          <a:xfrm>
            <a:off x="6319327" y="5508789"/>
            <a:ext cx="1567206" cy="883762"/>
            <a:chOff x="6632148" y="5567706"/>
            <a:chExt cx="1567206" cy="883762"/>
          </a:xfrm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251C6CD-B99B-4BB3-BC72-AE35A1AA0A1D}"/>
                </a:ext>
              </a:extLst>
            </p:cNvPr>
            <p:cNvSpPr/>
            <p:nvPr/>
          </p:nvSpPr>
          <p:spPr>
            <a:xfrm>
              <a:off x="6632148" y="5567706"/>
              <a:ext cx="1567206" cy="883762"/>
            </a:xfrm>
            <a:custGeom>
              <a:avLst/>
              <a:gdLst>
                <a:gd name="connsiteX0" fmla="*/ 4 w 1567206"/>
                <a:gd name="connsiteY0" fmla="*/ 884311 h 883762"/>
                <a:gd name="connsiteX1" fmla="*/ 4 w 1567206"/>
                <a:gd name="connsiteY1" fmla="*/ 548 h 883762"/>
                <a:gd name="connsiteX2" fmla="*/ 1567210 w 1567206"/>
                <a:gd name="connsiteY2" fmla="*/ 548 h 883762"/>
                <a:gd name="connsiteX3" fmla="*/ 1567210 w 1567206"/>
                <a:gd name="connsiteY3" fmla="*/ 884311 h 883762"/>
                <a:gd name="connsiteX4" fmla="*/ 4 w 1567206"/>
                <a:gd name="connsiteY4" fmla="*/ 884311 h 883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7206" h="883762">
                  <a:moveTo>
                    <a:pt x="4" y="884311"/>
                  </a:moveTo>
                  <a:lnTo>
                    <a:pt x="4" y="548"/>
                  </a:lnTo>
                  <a:lnTo>
                    <a:pt x="1567210" y="548"/>
                  </a:lnTo>
                  <a:lnTo>
                    <a:pt x="1567210" y="884311"/>
                  </a:lnTo>
                  <a:lnTo>
                    <a:pt x="4" y="884311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1D80B94-EF1A-4F3F-8BB3-4D45600BA3FE}"/>
                </a:ext>
              </a:extLst>
            </p:cNvPr>
            <p:cNvSpPr txBox="1"/>
            <p:nvPr/>
          </p:nvSpPr>
          <p:spPr>
            <a:xfrm>
              <a:off x="6805837" y="5536126"/>
              <a:ext cx="1219828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SampleRelation</a:t>
              </a: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7495788-4CFA-4D71-87D7-C9144C7E3B75}"/>
                </a:ext>
              </a:extLst>
            </p:cNvPr>
            <p:cNvSpPr/>
            <p:nvPr/>
          </p:nvSpPr>
          <p:spPr>
            <a:xfrm>
              <a:off x="6632148" y="5744458"/>
              <a:ext cx="1567206" cy="11783"/>
            </a:xfrm>
            <a:custGeom>
              <a:avLst/>
              <a:gdLst>
                <a:gd name="connsiteX0" fmla="*/ 4 w 1567206"/>
                <a:gd name="connsiteY0" fmla="*/ 548 h 11783"/>
                <a:gd name="connsiteX1" fmla="*/ 1567210 w 1567206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67206" h="11783">
                  <a:moveTo>
                    <a:pt x="4" y="548"/>
                  </a:moveTo>
                  <a:lnTo>
                    <a:pt x="1567210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79098F9-993D-4AFD-93DD-935357F75552}"/>
                </a:ext>
              </a:extLst>
            </p:cNvPr>
            <p:cNvSpPr txBox="1"/>
            <p:nvPr/>
          </p:nvSpPr>
          <p:spPr>
            <a:xfrm>
              <a:off x="6894214" y="5712878"/>
              <a:ext cx="1043075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 dirty="0" err="1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label:string</a:t>
              </a:r>
              <a:r>
                <a:rPr lang="en-US" sz="928" spc="0" baseline="0" dirty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 ?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66529C7-5E78-4A3C-A2A6-B0A2E42973DF}"/>
                </a:ext>
              </a:extLst>
            </p:cNvPr>
            <p:cNvSpPr txBox="1"/>
            <p:nvPr/>
          </p:nvSpPr>
          <p:spPr>
            <a:xfrm>
              <a:off x="6699786" y="5889631"/>
              <a:ext cx="143193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description:string ?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075734-67C0-449B-A04C-1F042ECD2A15}"/>
                </a:ext>
              </a:extLst>
            </p:cNvPr>
            <p:cNvSpPr txBox="1"/>
            <p:nvPr/>
          </p:nvSpPr>
          <p:spPr>
            <a:xfrm>
              <a:off x="6729245" y="6066384"/>
              <a:ext cx="1373013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relationship:string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6ADBAA-051C-4FAF-B243-17874F4F9F52}"/>
                </a:ext>
              </a:extLst>
            </p:cNvPr>
            <p:cNvSpPr txBox="1"/>
            <p:nvPr/>
          </p:nvSpPr>
          <p:spPr>
            <a:xfrm>
              <a:off x="6917781" y="6243136"/>
              <a:ext cx="99594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target:string</a:t>
              </a:r>
            </a:p>
          </p:txBody>
        </p:sp>
      </p:grpSp>
      <p:grpSp>
        <p:nvGrpSpPr>
          <p:cNvPr id="74" name="Graphic 4">
            <a:extLst>
              <a:ext uri="{FF2B5EF4-FFF2-40B4-BE49-F238E27FC236}">
                <a16:creationId xmlns:a16="http://schemas.microsoft.com/office/drawing/2014/main" id="{079E44D4-A787-4868-A400-0DAA3804B4CC}"/>
              </a:ext>
            </a:extLst>
          </p:cNvPr>
          <p:cNvGrpSpPr/>
          <p:nvPr/>
        </p:nvGrpSpPr>
        <p:grpSpPr>
          <a:xfrm>
            <a:off x="6077627" y="2125167"/>
            <a:ext cx="1474325" cy="3379176"/>
            <a:chOff x="6390448" y="2184084"/>
            <a:chExt cx="1474325" cy="3379176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C204D4B-3F12-496A-882D-5987361CE314}"/>
                </a:ext>
              </a:extLst>
            </p:cNvPr>
            <p:cNvSpPr/>
            <p:nvPr/>
          </p:nvSpPr>
          <p:spPr>
            <a:xfrm>
              <a:off x="7441204" y="2325356"/>
              <a:ext cx="362531" cy="3117464"/>
            </a:xfrm>
            <a:custGeom>
              <a:avLst/>
              <a:gdLst>
                <a:gd name="connsiteX0" fmla="*/ 362535 w 362531"/>
                <a:gd name="connsiteY0" fmla="*/ 548 h 3117464"/>
                <a:gd name="connsiteX1" fmla="*/ 198438 w 362531"/>
                <a:gd name="connsiteY1" fmla="*/ 927439 h 3117464"/>
                <a:gd name="connsiteX2" fmla="*/ 4 w 362531"/>
                <a:gd name="connsiteY2" fmla="*/ 3118012 h 3117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2531" h="3117464">
                  <a:moveTo>
                    <a:pt x="362535" y="548"/>
                  </a:moveTo>
                  <a:cubicBezTo>
                    <a:pt x="301237" y="301793"/>
                    <a:pt x="241625" y="625451"/>
                    <a:pt x="198438" y="927439"/>
                  </a:cubicBezTo>
                  <a:cubicBezTo>
                    <a:pt x="90489" y="1682278"/>
                    <a:pt x="30158" y="2561870"/>
                    <a:pt x="4" y="3118012"/>
                  </a:cubicBez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364EC75-8F68-4850-A174-7B6AE26D58EC}"/>
                </a:ext>
              </a:extLst>
            </p:cNvPr>
            <p:cNvSpPr/>
            <p:nvPr/>
          </p:nvSpPr>
          <p:spPr>
            <a:xfrm>
              <a:off x="7772450" y="2184084"/>
              <a:ext cx="92323" cy="138479"/>
            </a:xfrm>
            <a:custGeom>
              <a:avLst/>
              <a:gdLst>
                <a:gd name="connsiteX0" fmla="*/ 31867 w 92323"/>
                <a:gd name="connsiteY0" fmla="*/ 139028 h 138479"/>
                <a:gd name="connsiteX1" fmla="*/ 92328 w 92323"/>
                <a:gd name="connsiteY1" fmla="*/ 79332 h 138479"/>
                <a:gd name="connsiteX2" fmla="*/ 60477 w 92323"/>
                <a:gd name="connsiteY2" fmla="*/ 548 h 138479"/>
                <a:gd name="connsiteX3" fmla="*/ 4 w 92323"/>
                <a:gd name="connsiteY3" fmla="*/ 60255 h 138479"/>
                <a:gd name="connsiteX4" fmla="*/ 31867 w 92323"/>
                <a:gd name="connsiteY4" fmla="*/ 139028 h 13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23" h="138479">
                  <a:moveTo>
                    <a:pt x="31867" y="139028"/>
                  </a:moveTo>
                  <a:lnTo>
                    <a:pt x="92328" y="79332"/>
                  </a:lnTo>
                  <a:lnTo>
                    <a:pt x="60477" y="548"/>
                  </a:lnTo>
                  <a:lnTo>
                    <a:pt x="4" y="60255"/>
                  </a:lnTo>
                  <a:lnTo>
                    <a:pt x="31867" y="139028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3DF14BB-AD9C-4EE2-B562-601CA0266013}"/>
                </a:ext>
              </a:extLst>
            </p:cNvPr>
            <p:cNvSpPr/>
            <p:nvPr/>
          </p:nvSpPr>
          <p:spPr>
            <a:xfrm>
              <a:off x="7388107" y="5442804"/>
              <a:ext cx="105910" cy="120456"/>
            </a:xfrm>
            <a:custGeom>
              <a:avLst/>
              <a:gdLst>
                <a:gd name="connsiteX0" fmla="*/ 46773 w 105910"/>
                <a:gd name="connsiteY0" fmla="*/ 121005 h 120456"/>
                <a:gd name="connsiteX1" fmla="*/ 105914 w 105910"/>
                <a:gd name="connsiteY1" fmla="*/ 6116 h 120456"/>
                <a:gd name="connsiteX2" fmla="*/ 49860 w 105910"/>
                <a:gd name="connsiteY2" fmla="*/ 62169 h 120456"/>
                <a:gd name="connsiteX3" fmla="*/ 52959 w 105910"/>
                <a:gd name="connsiteY3" fmla="*/ 3332 h 120456"/>
                <a:gd name="connsiteX4" fmla="*/ 52959 w 105910"/>
                <a:gd name="connsiteY4" fmla="*/ 3332 h 120456"/>
                <a:gd name="connsiteX5" fmla="*/ 52959 w 105910"/>
                <a:gd name="connsiteY5" fmla="*/ 3332 h 120456"/>
                <a:gd name="connsiteX6" fmla="*/ 49860 w 105910"/>
                <a:gd name="connsiteY6" fmla="*/ 62169 h 120456"/>
                <a:gd name="connsiteX7" fmla="*/ 4 w 105910"/>
                <a:gd name="connsiteY7" fmla="*/ 548 h 120456"/>
                <a:gd name="connsiteX8" fmla="*/ 46773 w 105910"/>
                <a:gd name="connsiteY8" fmla="*/ 121005 h 120456"/>
                <a:gd name="connsiteX9" fmla="*/ 46773 w 105910"/>
                <a:gd name="connsiteY9" fmla="*/ 121005 h 120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910" h="120456">
                  <a:moveTo>
                    <a:pt x="46773" y="121005"/>
                  </a:moveTo>
                  <a:lnTo>
                    <a:pt x="105914" y="6116"/>
                  </a:lnTo>
                  <a:lnTo>
                    <a:pt x="49860" y="62169"/>
                  </a:lnTo>
                  <a:lnTo>
                    <a:pt x="52959" y="3332"/>
                  </a:lnTo>
                  <a:lnTo>
                    <a:pt x="52959" y="3332"/>
                  </a:lnTo>
                  <a:lnTo>
                    <a:pt x="52959" y="3332"/>
                  </a:lnTo>
                  <a:lnTo>
                    <a:pt x="49860" y="62169"/>
                  </a:lnTo>
                  <a:lnTo>
                    <a:pt x="4" y="548"/>
                  </a:lnTo>
                  <a:lnTo>
                    <a:pt x="46773" y="121005"/>
                  </a:lnTo>
                  <a:lnTo>
                    <a:pt x="46773" y="121005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CB5B333-52F1-4F3B-9BED-2EEEF3EEE9BA}"/>
                </a:ext>
              </a:extLst>
            </p:cNvPr>
            <p:cNvSpPr txBox="1"/>
            <p:nvPr/>
          </p:nvSpPr>
          <p:spPr>
            <a:xfrm>
              <a:off x="6390448" y="5233529"/>
              <a:ext cx="1172694" cy="209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42" spc="0" baseline="0" dirty="0" err="1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relatedResource</a:t>
              </a:r>
              <a:r>
                <a:rPr lang="en-US" sz="742" spc="0" baseline="0" dirty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 0..*</a:t>
              </a:r>
            </a:p>
          </p:txBody>
        </p:sp>
      </p:grpSp>
      <p:grpSp>
        <p:nvGrpSpPr>
          <p:cNvPr id="79" name="Graphic 4">
            <a:extLst>
              <a:ext uri="{FF2B5EF4-FFF2-40B4-BE49-F238E27FC236}">
                <a16:creationId xmlns:a16="http://schemas.microsoft.com/office/drawing/2014/main" id="{6760DC22-202D-43DC-B005-F9E626E05835}"/>
              </a:ext>
            </a:extLst>
          </p:cNvPr>
          <p:cNvGrpSpPr/>
          <p:nvPr/>
        </p:nvGrpSpPr>
        <p:grpSpPr>
          <a:xfrm>
            <a:off x="7426977" y="3287598"/>
            <a:ext cx="1991412" cy="1060515"/>
            <a:chOff x="7739798" y="3346515"/>
            <a:chExt cx="1991412" cy="1060515"/>
          </a:xfrm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D53211A-4A35-4837-8B5C-FD7C1114CCEF}"/>
                </a:ext>
              </a:extLst>
            </p:cNvPr>
            <p:cNvSpPr/>
            <p:nvPr/>
          </p:nvSpPr>
          <p:spPr>
            <a:xfrm>
              <a:off x="7739798" y="3346515"/>
              <a:ext cx="1991412" cy="1060515"/>
            </a:xfrm>
            <a:custGeom>
              <a:avLst/>
              <a:gdLst>
                <a:gd name="connsiteX0" fmla="*/ 4 w 1991412"/>
                <a:gd name="connsiteY0" fmla="*/ 1061064 h 1060515"/>
                <a:gd name="connsiteX1" fmla="*/ 4 w 1991412"/>
                <a:gd name="connsiteY1" fmla="*/ 548 h 1060515"/>
                <a:gd name="connsiteX2" fmla="*/ 1991416 w 1991412"/>
                <a:gd name="connsiteY2" fmla="*/ 548 h 1060515"/>
                <a:gd name="connsiteX3" fmla="*/ 1991416 w 1991412"/>
                <a:gd name="connsiteY3" fmla="*/ 1061064 h 1060515"/>
                <a:gd name="connsiteX4" fmla="*/ 4 w 1991412"/>
                <a:gd name="connsiteY4" fmla="*/ 1061064 h 106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1412" h="1060515">
                  <a:moveTo>
                    <a:pt x="4" y="1061064"/>
                  </a:moveTo>
                  <a:lnTo>
                    <a:pt x="4" y="548"/>
                  </a:lnTo>
                  <a:lnTo>
                    <a:pt x="1991416" y="548"/>
                  </a:lnTo>
                  <a:lnTo>
                    <a:pt x="1991416" y="1061064"/>
                  </a:lnTo>
                  <a:lnTo>
                    <a:pt x="4" y="1061064"/>
                  </a:lnTo>
                  <a:close/>
                </a:path>
              </a:pathLst>
            </a:custGeom>
            <a:solidFill>
              <a:srgbClr val="FFFFFF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DD12747-8A12-447D-A284-8DCA8348C29B}"/>
                </a:ext>
              </a:extLst>
            </p:cNvPr>
            <p:cNvSpPr txBox="1"/>
            <p:nvPr/>
          </p:nvSpPr>
          <p:spPr>
            <a:xfrm>
              <a:off x="8367152" y="3314935"/>
              <a:ext cx="736704" cy="2328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Curation</a:t>
              </a: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8E55731-5DD5-4CF4-B5F5-24B534C17FDA}"/>
                </a:ext>
              </a:extLst>
            </p:cNvPr>
            <p:cNvSpPr/>
            <p:nvPr/>
          </p:nvSpPr>
          <p:spPr>
            <a:xfrm>
              <a:off x="7739798" y="3523268"/>
              <a:ext cx="1991412" cy="11783"/>
            </a:xfrm>
            <a:custGeom>
              <a:avLst/>
              <a:gdLst>
                <a:gd name="connsiteX0" fmla="*/ 4 w 1991412"/>
                <a:gd name="connsiteY0" fmla="*/ 548 h 11783"/>
                <a:gd name="connsiteX1" fmla="*/ 1991416 w 1991412"/>
                <a:gd name="connsiteY1" fmla="*/ 548 h 1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991412" h="11783">
                  <a:moveTo>
                    <a:pt x="4" y="548"/>
                  </a:moveTo>
                  <a:lnTo>
                    <a:pt x="1991416" y="548"/>
                  </a:ln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717820B-6D77-4D19-8CE6-2D68C5F00354}"/>
                </a:ext>
              </a:extLst>
            </p:cNvPr>
            <p:cNvSpPr txBox="1"/>
            <p:nvPr/>
          </p:nvSpPr>
          <p:spPr>
            <a:xfrm>
              <a:off x="8213966" y="3491688"/>
              <a:ext cx="1043075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label:string ?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E820EBF-FA48-473C-B6B6-F16A9D2A077C}"/>
                </a:ext>
              </a:extLst>
            </p:cNvPr>
            <p:cNvSpPr txBox="1"/>
            <p:nvPr/>
          </p:nvSpPr>
          <p:spPr>
            <a:xfrm>
              <a:off x="8019538" y="3668440"/>
              <a:ext cx="1431931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description:string ?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0C0B900-86B2-4157-9995-B4DCBAB0759E}"/>
                </a:ext>
              </a:extLst>
            </p:cNvPr>
            <p:cNvSpPr txBox="1"/>
            <p:nvPr/>
          </p:nvSpPr>
          <p:spPr>
            <a:xfrm>
              <a:off x="7789760" y="3845193"/>
              <a:ext cx="1891488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accessConstraints:string ?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4F0FE27-C8AC-48CB-BBC7-B0EB5D220FE7}"/>
                </a:ext>
              </a:extLst>
            </p:cNvPr>
            <p:cNvSpPr txBox="1"/>
            <p:nvPr/>
          </p:nvSpPr>
          <p:spPr>
            <a:xfrm>
              <a:off x="7842786" y="4021945"/>
              <a:ext cx="1785436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curationLocation:string 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1C3F03D-7F47-4DE3-B202-62E4A164498A}"/>
                </a:ext>
              </a:extLst>
            </p:cNvPr>
            <p:cNvSpPr txBox="1"/>
            <p:nvPr/>
          </p:nvSpPr>
          <p:spPr>
            <a:xfrm>
              <a:off x="7937054" y="4198698"/>
              <a:ext cx="1596900" cy="2328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28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responsibility:string *</a:t>
              </a:r>
            </a:p>
          </p:txBody>
        </p:sp>
      </p:grpSp>
      <p:grpSp>
        <p:nvGrpSpPr>
          <p:cNvPr id="88" name="Graphic 4">
            <a:extLst>
              <a:ext uri="{FF2B5EF4-FFF2-40B4-BE49-F238E27FC236}">
                <a16:creationId xmlns:a16="http://schemas.microsoft.com/office/drawing/2014/main" id="{2FEC77A4-CACA-4771-BD59-789259802810}"/>
              </a:ext>
            </a:extLst>
          </p:cNvPr>
          <p:cNvGrpSpPr/>
          <p:nvPr/>
        </p:nvGrpSpPr>
        <p:grpSpPr>
          <a:xfrm>
            <a:off x="7795636" y="2121432"/>
            <a:ext cx="600958" cy="1165318"/>
            <a:chOff x="8108457" y="2180349"/>
            <a:chExt cx="600958" cy="1165318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574796D-BBB7-4397-BFD3-970AA501D953}"/>
                </a:ext>
              </a:extLst>
            </p:cNvPr>
            <p:cNvSpPr/>
            <p:nvPr/>
          </p:nvSpPr>
          <p:spPr>
            <a:xfrm>
              <a:off x="8284101" y="2321963"/>
              <a:ext cx="229566" cy="907377"/>
            </a:xfrm>
            <a:custGeom>
              <a:avLst/>
              <a:gdLst>
                <a:gd name="connsiteX0" fmla="*/ 4 w 229566"/>
                <a:gd name="connsiteY0" fmla="*/ 548 h 907377"/>
                <a:gd name="connsiteX1" fmla="*/ 229571 w 229566"/>
                <a:gd name="connsiteY1" fmla="*/ 907925 h 907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9566" h="907377">
                  <a:moveTo>
                    <a:pt x="4" y="548"/>
                  </a:moveTo>
                  <a:cubicBezTo>
                    <a:pt x="73262" y="312752"/>
                    <a:pt x="155146" y="637411"/>
                    <a:pt x="229571" y="907925"/>
                  </a:cubicBezTo>
                </a:path>
              </a:pathLst>
            </a:custGeom>
            <a:noFill/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26FFDB7-3E3B-4B18-9A34-D80780A5A78F}"/>
                </a:ext>
              </a:extLst>
            </p:cNvPr>
            <p:cNvSpPr/>
            <p:nvPr/>
          </p:nvSpPr>
          <p:spPr>
            <a:xfrm>
              <a:off x="8221319" y="2180349"/>
              <a:ext cx="91828" cy="137749"/>
            </a:xfrm>
            <a:custGeom>
              <a:avLst/>
              <a:gdLst>
                <a:gd name="connsiteX0" fmla="*/ 61891 w 91828"/>
                <a:gd name="connsiteY0" fmla="*/ 138297 h 137749"/>
                <a:gd name="connsiteX1" fmla="*/ 91833 w 91828"/>
                <a:gd name="connsiteY1" fmla="*/ 58770 h 137749"/>
                <a:gd name="connsiteX2" fmla="*/ 29958 w 91828"/>
                <a:gd name="connsiteY2" fmla="*/ 548 h 137749"/>
                <a:gd name="connsiteX3" fmla="*/ 4 w 91828"/>
                <a:gd name="connsiteY3" fmla="*/ 80063 h 137749"/>
                <a:gd name="connsiteX4" fmla="*/ 61891 w 91828"/>
                <a:gd name="connsiteY4" fmla="*/ 138297 h 13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28" h="137749">
                  <a:moveTo>
                    <a:pt x="61891" y="138297"/>
                  </a:moveTo>
                  <a:lnTo>
                    <a:pt x="91833" y="58770"/>
                  </a:lnTo>
                  <a:lnTo>
                    <a:pt x="29958" y="548"/>
                  </a:lnTo>
                  <a:lnTo>
                    <a:pt x="4" y="80063"/>
                  </a:lnTo>
                  <a:lnTo>
                    <a:pt x="61891" y="138297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8939948-5BE9-41A2-A2ED-B73B733375D0}"/>
                </a:ext>
              </a:extLst>
            </p:cNvPr>
            <p:cNvSpPr/>
            <p:nvPr/>
          </p:nvSpPr>
          <p:spPr>
            <a:xfrm>
              <a:off x="8463388" y="3217910"/>
              <a:ext cx="102139" cy="127756"/>
            </a:xfrm>
            <a:custGeom>
              <a:avLst/>
              <a:gdLst>
                <a:gd name="connsiteX0" fmla="*/ 82783 w 102139"/>
                <a:gd name="connsiteY0" fmla="*/ 128305 h 127756"/>
                <a:gd name="connsiteX1" fmla="*/ 102143 w 102139"/>
                <a:gd name="connsiteY1" fmla="*/ 548 h 127756"/>
                <a:gd name="connsiteX2" fmla="*/ 66922 w 102139"/>
                <a:gd name="connsiteY2" fmla="*/ 71555 h 127756"/>
                <a:gd name="connsiteX3" fmla="*/ 51074 w 102139"/>
                <a:gd name="connsiteY3" fmla="*/ 14806 h 127756"/>
                <a:gd name="connsiteX4" fmla="*/ 51074 w 102139"/>
                <a:gd name="connsiteY4" fmla="*/ 14806 h 127756"/>
                <a:gd name="connsiteX5" fmla="*/ 51074 w 102139"/>
                <a:gd name="connsiteY5" fmla="*/ 14806 h 127756"/>
                <a:gd name="connsiteX6" fmla="*/ 66922 w 102139"/>
                <a:gd name="connsiteY6" fmla="*/ 71555 h 127756"/>
                <a:gd name="connsiteX7" fmla="*/ 4 w 102139"/>
                <a:gd name="connsiteY7" fmla="*/ 29076 h 127756"/>
                <a:gd name="connsiteX8" fmla="*/ 82783 w 102139"/>
                <a:gd name="connsiteY8" fmla="*/ 128305 h 127756"/>
                <a:gd name="connsiteX9" fmla="*/ 82783 w 102139"/>
                <a:gd name="connsiteY9" fmla="*/ 128305 h 127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139" h="127756">
                  <a:moveTo>
                    <a:pt x="82783" y="128305"/>
                  </a:moveTo>
                  <a:lnTo>
                    <a:pt x="102143" y="548"/>
                  </a:lnTo>
                  <a:lnTo>
                    <a:pt x="66922" y="71555"/>
                  </a:lnTo>
                  <a:lnTo>
                    <a:pt x="51074" y="14806"/>
                  </a:lnTo>
                  <a:lnTo>
                    <a:pt x="51074" y="14806"/>
                  </a:lnTo>
                  <a:lnTo>
                    <a:pt x="51074" y="14806"/>
                  </a:lnTo>
                  <a:lnTo>
                    <a:pt x="66922" y="71555"/>
                  </a:lnTo>
                  <a:lnTo>
                    <a:pt x="4" y="29076"/>
                  </a:lnTo>
                  <a:lnTo>
                    <a:pt x="82783" y="128305"/>
                  </a:lnTo>
                  <a:lnTo>
                    <a:pt x="82783" y="128305"/>
                  </a:lnTo>
                  <a:close/>
                </a:path>
              </a:pathLst>
            </a:custGeom>
            <a:solidFill>
              <a:srgbClr val="000000"/>
            </a:solidFill>
            <a:ln w="11769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B0B8DFB-E16F-4DCC-B27E-724D825DCCF5}"/>
                </a:ext>
              </a:extLst>
            </p:cNvPr>
            <p:cNvSpPr txBox="1"/>
            <p:nvPr/>
          </p:nvSpPr>
          <p:spPr>
            <a:xfrm>
              <a:off x="8017017" y="3057678"/>
              <a:ext cx="783838" cy="2092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42" spc="0" baseline="0">
                  <a:solidFill>
                    <a:srgbClr val="000000"/>
                  </a:solidFill>
                  <a:latin typeface="Verdana"/>
                  <a:ea typeface="Verdana"/>
                  <a:sym typeface="Verdana"/>
                  <a:rtl val="0"/>
                </a:rPr>
                <a:t>curation 0..1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5B7CBE25-4BFE-46F1-9940-01A1BCF660BC}"/>
              </a:ext>
            </a:extLst>
          </p:cNvPr>
          <p:cNvSpPr txBox="1"/>
          <p:nvPr/>
        </p:nvSpPr>
        <p:spPr>
          <a:xfrm>
            <a:off x="8538013" y="6600176"/>
            <a:ext cx="1219828" cy="209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742" spc="0" baseline="0">
                <a:solidFill>
                  <a:srgbClr val="778899"/>
                </a:solidFill>
                <a:latin typeface="Verdana"/>
                <a:ea typeface="Verdana"/>
                <a:sym typeface="Verdana"/>
                <a:rtl val="0"/>
              </a:rPr>
              <a:t>CREATED WITH YUML</a:t>
            </a:r>
          </a:p>
        </p:txBody>
      </p:sp>
    </p:spTree>
    <p:extLst>
      <p:ext uri="{BB962C8B-B14F-4D97-AF65-F5344CB8AC3E}">
        <p14:creationId xmlns:p14="http://schemas.microsoft.com/office/powerpoint/2010/main" val="270805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146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Richard</dc:creator>
  <cp:lastModifiedBy>Stephen Richard</cp:lastModifiedBy>
  <cp:revision>1</cp:revision>
  <dcterms:created xsi:type="dcterms:W3CDTF">2021-12-09T22:14:31Z</dcterms:created>
  <dcterms:modified xsi:type="dcterms:W3CDTF">2021-12-09T22:24:00Z</dcterms:modified>
</cp:coreProperties>
</file>