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2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6354914" y="1401991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88010" y="1156497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736225" y="7441328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2193185" y="1251809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6848418" y="2031673"/>
            <a:ext cx="330973" cy="57018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9172224" y="8593105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698886" y="5088818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142227" y="260186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003867" y="1716832"/>
            <a:ext cx="2063214" cy="100829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314575" y="2856570"/>
            <a:ext cx="827652" cy="40655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3902193" y="3078456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8997139" y="4739498"/>
            <a:ext cx="150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or curation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333" idx="0"/>
          </p:cNvCxnSpPr>
          <p:nvPr/>
        </p:nvCxnSpPr>
        <p:spPr>
          <a:xfrm>
            <a:off x="10894733" y="3000895"/>
            <a:ext cx="948247" cy="11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6818439" y="3111278"/>
            <a:ext cx="29979" cy="6346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333" idx="2"/>
            <a:endCxn id="337" idx="0"/>
          </p:cNvCxnSpPr>
          <p:nvPr/>
        </p:nvCxnSpPr>
        <p:spPr>
          <a:xfrm>
            <a:off x="11842980" y="4671198"/>
            <a:ext cx="766786" cy="12745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492169" y="5530349"/>
            <a:ext cx="1950247" cy="191097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8442416" y="7829087"/>
            <a:ext cx="1560043" cy="76401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3935912" y="1558917"/>
            <a:ext cx="2419002" cy="15791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2227907" y="1866025"/>
            <a:ext cx="836642" cy="6305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1356543" y="2496588"/>
            <a:ext cx="174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4816339" y="5530349"/>
            <a:ext cx="1675830" cy="4766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10002459" y="9102522"/>
            <a:ext cx="1189651" cy="9689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119924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7829087"/>
            <a:ext cx="3025143" cy="18194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8484828" y="9102522"/>
            <a:ext cx="1517631" cy="901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7580733" y="10003720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702129" y="6755324"/>
            <a:ext cx="2275510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10485919" y="10071488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839884" y="7341558"/>
            <a:ext cx="1080486" cy="61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558"/>
            <a:ext cx="716947" cy="6215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77639" y="6261662"/>
            <a:ext cx="1142285" cy="7867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4323689" y="7546975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0851467" y="4118935"/>
            <a:ext cx="1983026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Currently occupied by humans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1655380" y="5945775"/>
            <a:ext cx="19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of past human activities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9676453" y="6004097"/>
            <a:ext cx="16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Active human occupation site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 flipH="1">
            <a:off x="10505241" y="4671198"/>
            <a:ext cx="1337739" cy="13328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816339" y="6516370"/>
            <a:ext cx="482548" cy="10306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9648550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76042" y="11772687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5417273" y="10234784"/>
            <a:ext cx="405802" cy="1427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2602562" y="10234784"/>
            <a:ext cx="2814711" cy="15379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5187634" y="11662107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413801" y="11550108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9" idx="0"/>
          </p:cNvCxnSpPr>
          <p:nvPr/>
        </p:nvCxnSpPr>
        <p:spPr>
          <a:xfrm>
            <a:off x="11192110" y="10580905"/>
            <a:ext cx="1049343" cy="96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2"/>
            <a:endCxn id="413" idx="3"/>
          </p:cNvCxnSpPr>
          <p:nvPr/>
        </p:nvCxnSpPr>
        <p:spPr>
          <a:xfrm flipH="1">
            <a:off x="10718638" y="10580905"/>
            <a:ext cx="473472" cy="117601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9225303" y="11572258"/>
            <a:ext cx="1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Earth interior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25256" y="5595645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1824040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-370018" y="1312104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iSamples Sampled Feature Decision Tree  v. </a:t>
            </a:r>
            <a:r>
              <a:rPr lang="en-US" sz="3600"/>
              <a:t>20210703 </a:t>
            </a:r>
            <a:endParaRPr lang="en-US" sz="3600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39483" cy="4605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1799631" y="6559389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7395748" y="10572883"/>
            <a:ext cx="2262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water, including liquids or gas from hydrothermal vents or hot springs.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771855" y="12280357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536715" y="12308438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4299890" y="8118421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profile, regolith, and ‘biomantle’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9119808" y="11903691"/>
            <a:ext cx="21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rock, sediment, or mineral that is within the Earth, below the zone of direct interaction with the atmosphere or hydrosphere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BCCA6E-59C7-4C0D-B10B-FCAA3782D789}"/>
              </a:ext>
            </a:extLst>
          </p:cNvPr>
          <p:cNvSpPr/>
          <p:nvPr/>
        </p:nvSpPr>
        <p:spPr>
          <a:xfrm>
            <a:off x="6112248" y="3745969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 present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12143C-3C63-49B5-BEB8-FED6871BB10C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6492169" y="4255386"/>
            <a:ext cx="326270" cy="8334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F46A9E-AD41-410D-9DCD-90CD416912E0}"/>
              </a:ext>
            </a:extLst>
          </p:cNvPr>
          <p:cNvCxnSpPr>
            <a:cxnSpLocks/>
            <a:stCxn id="99" idx="1"/>
            <a:endCxn id="105" idx="3"/>
          </p:cNvCxnSpPr>
          <p:nvPr/>
        </p:nvCxnSpPr>
        <p:spPr>
          <a:xfrm flipH="1">
            <a:off x="5444056" y="4000678"/>
            <a:ext cx="668192" cy="32817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CFF6286-CB19-4D56-B65D-C365F05EDFC8}"/>
              </a:ext>
            </a:extLst>
          </p:cNvPr>
          <p:cNvSpPr txBox="1"/>
          <p:nvPr/>
        </p:nvSpPr>
        <p:spPr>
          <a:xfrm>
            <a:off x="4031674" y="4005686"/>
            <a:ext cx="14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Glacier environment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E9411-198C-48F7-BA3A-6A0D706692BC}"/>
              </a:ext>
            </a:extLst>
          </p:cNvPr>
          <p:cNvSpPr txBox="1"/>
          <p:nvPr/>
        </p:nvSpPr>
        <p:spPr>
          <a:xfrm>
            <a:off x="3762304" y="4589101"/>
            <a:ext cx="200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of ice or water from a glacier, ice sheet, ice shelf, iceberg. Does not include various environments adjacent to glacier.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68F604-DD57-4EC2-BA89-E53F446549FF}"/>
              </a:ext>
            </a:extLst>
          </p:cNvPr>
          <p:cNvSpPr txBox="1"/>
          <p:nvPr/>
        </p:nvSpPr>
        <p:spPr>
          <a:xfrm>
            <a:off x="9452707" y="6669612"/>
            <a:ext cx="207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are currently living or otherwise directly affecting the environment, e.g. farms, mines, waste disposal sites. 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404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SampledFeature v20210703</dc:title>
  <dc:creator>Stephen Richard;iSamples team</dc:creator>
  <cp:keywords>iSamples</cp:keywords>
  <cp:lastModifiedBy>Stephen Richard</cp:lastModifiedBy>
  <cp:revision>44</cp:revision>
  <dcterms:created xsi:type="dcterms:W3CDTF">2021-04-06T18:03:51Z</dcterms:created>
  <dcterms:modified xsi:type="dcterms:W3CDTF">2021-07-09T19:39:53Z</dcterms:modified>
</cp:coreProperties>
</file>