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 varScale="1">
        <p:scale>
          <a:sx n="41" d="100"/>
          <a:sy n="41" d="100"/>
        </p:scale>
        <p:origin x="12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7/3/2021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6354914" y="1401991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Anthropogenic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88010" y="1156497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10067081" y="244936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Research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7736225" y="7441328"/>
            <a:ext cx="1412382" cy="3877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2193185" y="1251809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6848418" y="2031673"/>
            <a:ext cx="330973" cy="57018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9172224" y="8593105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698886" y="5088818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6142227" y="2601861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8911707" y="3000895"/>
            <a:ext cx="1983026" cy="6317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8003867" y="1716832"/>
            <a:ext cx="2063214" cy="100829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5314575" y="2856570"/>
            <a:ext cx="827652" cy="40655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3902193" y="3078456"/>
            <a:ext cx="141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8997139" y="4739498"/>
            <a:ext cx="1508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or curation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333" idx="0"/>
          </p:cNvCxnSpPr>
          <p:nvPr/>
        </p:nvCxnSpPr>
        <p:spPr>
          <a:xfrm>
            <a:off x="10894733" y="3000895"/>
            <a:ext cx="948247" cy="111804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99" idx="0"/>
          </p:cNvCxnSpPr>
          <p:nvPr/>
        </p:nvCxnSpPr>
        <p:spPr>
          <a:xfrm flipH="1">
            <a:off x="6818439" y="3111278"/>
            <a:ext cx="29979" cy="63469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333" idx="2"/>
            <a:endCxn id="337" idx="0"/>
          </p:cNvCxnSpPr>
          <p:nvPr/>
        </p:nvCxnSpPr>
        <p:spPr>
          <a:xfrm>
            <a:off x="11842980" y="4671198"/>
            <a:ext cx="766786" cy="12745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89" idx="0"/>
          </p:cNvCxnSpPr>
          <p:nvPr/>
        </p:nvCxnSpPr>
        <p:spPr>
          <a:xfrm>
            <a:off x="6492169" y="5530349"/>
            <a:ext cx="1950247" cy="191097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07" idx="0"/>
          </p:cNvCxnSpPr>
          <p:nvPr/>
        </p:nvCxnSpPr>
        <p:spPr>
          <a:xfrm>
            <a:off x="8442416" y="7829087"/>
            <a:ext cx="1560043" cy="76401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3"/>
            <a:endCxn id="7" idx="1"/>
          </p:cNvCxnSpPr>
          <p:nvPr/>
        </p:nvCxnSpPr>
        <p:spPr>
          <a:xfrm>
            <a:off x="3935912" y="1558917"/>
            <a:ext cx="2419002" cy="15791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0"/>
          </p:cNvCxnSpPr>
          <p:nvPr/>
        </p:nvCxnSpPr>
        <p:spPr>
          <a:xfrm flipH="1">
            <a:off x="2227907" y="1866025"/>
            <a:ext cx="836642" cy="6305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1356543" y="2496588"/>
            <a:ext cx="174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2"/>
            <a:endCxn id="235" idx="0"/>
          </p:cNvCxnSpPr>
          <p:nvPr/>
        </p:nvCxnSpPr>
        <p:spPr>
          <a:xfrm flipH="1">
            <a:off x="4816339" y="5530349"/>
            <a:ext cx="1675830" cy="47660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52669" y="7963104"/>
            <a:ext cx="1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247" idx="0"/>
          </p:cNvCxnSpPr>
          <p:nvPr/>
        </p:nvCxnSpPr>
        <p:spPr>
          <a:xfrm>
            <a:off x="10002459" y="9102522"/>
            <a:ext cx="1189651" cy="9689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4119924" y="6006953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2"/>
            <a:endCxn id="369" idx="0"/>
          </p:cNvCxnSpPr>
          <p:nvPr/>
        </p:nvCxnSpPr>
        <p:spPr>
          <a:xfrm flipH="1">
            <a:off x="5417273" y="7829087"/>
            <a:ext cx="3025143" cy="181946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2"/>
            <a:endCxn id="242" idx="0"/>
          </p:cNvCxnSpPr>
          <p:nvPr/>
        </p:nvCxnSpPr>
        <p:spPr>
          <a:xfrm flipH="1">
            <a:off x="8484828" y="9102522"/>
            <a:ext cx="1517631" cy="90119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7580733" y="10003720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702129" y="6755324"/>
            <a:ext cx="2275510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10485919" y="10071488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interior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1839884" y="7341558"/>
            <a:ext cx="1080486" cy="61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122937" y="7341558"/>
            <a:ext cx="716947" cy="6215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2977639" y="6261662"/>
            <a:ext cx="1142285" cy="78677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4323689" y="7546975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0851467" y="4118935"/>
            <a:ext cx="1983026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Currently occupied by humans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1655380" y="5945775"/>
            <a:ext cx="190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Site of past human activities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9676453" y="6004097"/>
            <a:ext cx="16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Active human occupation site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 flipH="1">
            <a:off x="10505241" y="4671198"/>
            <a:ext cx="1337739" cy="13328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016275" y="7960761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Lake,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>
            <a:off x="4816339" y="6516370"/>
            <a:ext cx="482548" cy="10306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4419305" y="9648550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76042" y="11772687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5417273" y="10234784"/>
            <a:ext cx="405802" cy="14273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2602562" y="10234784"/>
            <a:ext cx="2814711" cy="15379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5187634" y="11662107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413801" y="11550108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9" idx="0"/>
          </p:cNvCxnSpPr>
          <p:nvPr/>
        </p:nvCxnSpPr>
        <p:spPr>
          <a:xfrm>
            <a:off x="11192110" y="10580905"/>
            <a:ext cx="1049343" cy="96920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2"/>
            <a:endCxn id="413" idx="3"/>
          </p:cNvCxnSpPr>
          <p:nvPr/>
        </p:nvCxnSpPr>
        <p:spPr>
          <a:xfrm flipH="1">
            <a:off x="10718638" y="10580905"/>
            <a:ext cx="473472" cy="117601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9225303" y="11572258"/>
            <a:ext cx="149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Earth interior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225256" y="5595645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1824040" y="5861437"/>
            <a:ext cx="2422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surface.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0485919" y="1255034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0628913" y="809294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753794" y="38931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16602" y="93594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-370018" y="1312104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iSamples Sampled Feature Decision Tree  v. 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8273508" y="3632625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8911707" y="4278957"/>
            <a:ext cx="839483" cy="46054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610145" y="4807169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setting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293552" y="4278957"/>
            <a:ext cx="618155" cy="5282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1" y="322682"/>
            <a:ext cx="5470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0185496" y="360577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1799631" y="6559389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7395748" y="10572883"/>
            <a:ext cx="22625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a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water, including liquids or gas from hydrothermal vents or hot springs.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4771855" y="12280357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 that is not directly interacting with marine water.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1536715" y="12308438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131350" y="8583004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 Includes benthic zone,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7584724" y="5410772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4299890" y="8118421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 (e.g. leaf litter), or immediately below surface (zone of bioturbation). Include soil profile, regolith, and ‘biomantle’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5ACD2C5-9D84-44AD-87EC-FFCE0A7BA4BD}"/>
              </a:ext>
            </a:extLst>
          </p:cNvPr>
          <p:cNvSpPr txBox="1"/>
          <p:nvPr/>
        </p:nvSpPr>
        <p:spPr>
          <a:xfrm>
            <a:off x="9119808" y="11903691"/>
            <a:ext cx="213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Specimen samples rock, sediment, or mineral that is within the Earth, below the zone of direct interaction with the atmosphere or hydrosphere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0692FC-A7B8-4FA0-A3D2-9E971452954B}"/>
              </a:ext>
            </a:extLst>
          </p:cNvPr>
          <p:cNvSpPr txBox="1"/>
          <p:nvPr/>
        </p:nvSpPr>
        <p:spPr>
          <a:xfrm>
            <a:off x="2159655" y="8583004"/>
            <a:ext cx="1612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Active sediment from stream bed should be included in ‘Regolith, sediment or soil horizon’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2BCCA6E-59C7-4C0D-B10B-FCAA3782D789}"/>
              </a:ext>
            </a:extLst>
          </p:cNvPr>
          <p:cNvSpPr/>
          <p:nvPr/>
        </p:nvSpPr>
        <p:spPr>
          <a:xfrm>
            <a:off x="6112248" y="3745969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Glacier present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712143C-3C63-49B5-BEB8-FED6871BB10C}"/>
              </a:ext>
            </a:extLst>
          </p:cNvPr>
          <p:cNvCxnSpPr>
            <a:cxnSpLocks/>
            <a:stCxn id="99" idx="2"/>
            <a:endCxn id="108" idx="0"/>
          </p:cNvCxnSpPr>
          <p:nvPr/>
        </p:nvCxnSpPr>
        <p:spPr>
          <a:xfrm flipH="1">
            <a:off x="6492169" y="4255386"/>
            <a:ext cx="326270" cy="83343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F46A9E-AD41-410D-9DCD-90CD416912E0}"/>
              </a:ext>
            </a:extLst>
          </p:cNvPr>
          <p:cNvCxnSpPr>
            <a:cxnSpLocks/>
            <a:stCxn id="99" idx="1"/>
            <a:endCxn id="105" idx="3"/>
          </p:cNvCxnSpPr>
          <p:nvPr/>
        </p:nvCxnSpPr>
        <p:spPr>
          <a:xfrm flipH="1">
            <a:off x="5444056" y="4000678"/>
            <a:ext cx="668192" cy="32817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CFF6286-CB19-4D56-B65D-C365F05EDFC8}"/>
              </a:ext>
            </a:extLst>
          </p:cNvPr>
          <p:cNvSpPr txBox="1"/>
          <p:nvPr/>
        </p:nvSpPr>
        <p:spPr>
          <a:xfrm>
            <a:off x="4031674" y="4005686"/>
            <a:ext cx="1412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Glacier environment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AE9411-198C-48F7-BA3A-6A0D706692BC}"/>
              </a:ext>
            </a:extLst>
          </p:cNvPr>
          <p:cNvSpPr txBox="1"/>
          <p:nvPr/>
        </p:nvSpPr>
        <p:spPr>
          <a:xfrm>
            <a:off x="3762304" y="4589101"/>
            <a:ext cx="2004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 of ice or water from a glacier, ice sheet, ice shelf, iceberg. Does not include various environments adjacent to glacier.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E68F604-DD57-4EC2-BA89-E53F446549FF}"/>
              </a:ext>
            </a:extLst>
          </p:cNvPr>
          <p:cNvSpPr txBox="1"/>
          <p:nvPr/>
        </p:nvSpPr>
        <p:spPr>
          <a:xfrm>
            <a:off x="9452707" y="6669612"/>
            <a:ext cx="207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are currently living or otherwise directly affecting the environment, e.g. farms, mines, waste disposal sites. 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1795</TotalTime>
  <Words>403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SampledFeature v4</dc:title>
  <dc:creator>Stephen Richard;iSamples team</dc:creator>
  <cp:lastModifiedBy>Stephen Richard</cp:lastModifiedBy>
  <cp:revision>43</cp:revision>
  <dcterms:created xsi:type="dcterms:W3CDTF">2021-04-06T18:03:51Z</dcterms:created>
  <dcterms:modified xsi:type="dcterms:W3CDTF">2021-07-03T20:17:37Z</dcterms:modified>
</cp:coreProperties>
</file>