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6F7-BC8D-4566-9534-D9204D3B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DAF4-50F8-48E7-914A-2E70D99F5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64C1-C377-4212-9E09-BFED97BB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4143-96E6-4120-88D4-3C32557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392E-8133-4428-A8DB-21B254E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3270-54AF-47FB-970E-C5B2446E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8A5F1-D1BF-4101-8B98-5F42EBE38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D9F-C8A6-4374-93D6-913600AF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81BC-2965-4E9C-879E-1D74FB1F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7569-B216-4522-995F-31E06F7C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E9134-D293-4935-8EF5-B7448F064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3A32E-88DA-4FF2-9309-68C9BA97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CE90-4BF9-44E3-B783-A59BA0F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D684-B9E1-4079-A7CE-6EDA5FD6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370D-F639-40E1-B75C-CB09A1FF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0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4BC9-7E89-41B3-A9B4-AD45CF1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6ED9-5D06-4D2C-A377-97AFD0A9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2C89D-D4A3-4577-B761-BDF903F5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AC31-946E-422C-B5A9-F28D5FE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01D0-B189-4A0B-8695-0E5DB528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1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A51-4E6A-47E4-9DC6-3AA60BCC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8CB0-4E49-48FE-812D-D7DBDC0E6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C3FB-17C9-4793-9121-BFCB317C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0E76-80A7-41B6-BBA0-6B7C909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5CE8-68E6-4365-A6EB-5CACA147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1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B99D-E69D-4DF0-9022-5133DFFA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325B-1B17-46D5-A2B9-2433ED92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D731A-3E1F-4CFD-851F-F5E8F961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BC5A-CFDD-40D6-ACF6-128434EA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4EC-AA90-4FC5-82DD-CADA6B10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BD05-7096-4621-843E-12F62544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0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52CF-9CF2-4300-9759-FB862608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0BD4-28DD-48B8-BEEF-AA525C3B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83143-D13B-40F6-955D-E612AD980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17758-03E2-4824-90D0-2D5F0933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8DF4E-EDD4-4CA2-AE52-AAFCAEE75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81E75-F003-4DC7-9F5F-7BA2B1D5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239EC-5699-4D91-A40B-9DDA6C93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B6AD8-541D-4E63-A3BA-69F5B813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71B-AD16-4001-AA65-B7F59376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42FF9-2852-4C28-A602-A57BC027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902F0-9751-4A1A-8565-8539C8F0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7C760-D04A-4BC1-B256-67D61334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9C0FF-DDB8-4C8D-B827-88C08C90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D655E-9467-4171-8DCB-C3E30B13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D841-A43D-4FC6-9E15-1B556508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69B-A5D0-4504-833B-5CB65FBA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E40B-CE0A-4F92-9DF8-CAE2309C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FCEF4-327C-4108-9A6F-6C5B0EBA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3EF2-D3BF-456C-A670-9C807002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07C7B-DD01-4286-9B02-E1E32BD2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B479-C0A5-4B2B-A270-00E98F1A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5A1-A7ED-42F0-9B1E-9351955E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68FE0-365A-47B5-B3F3-F2443A701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7AA4-2F15-40B0-96FE-3880E6F6B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C2A9-4C69-48FF-8EC0-8E6CA707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4ABB0-BA83-46BF-B825-375720E2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5680-A728-4B4D-87B3-DD4CEBE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1FEFC-0CCD-47EC-8787-1744A9BF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DCFF-0C9D-4555-897F-DFDF5BE0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BC78-37E0-46F2-B032-F779DA5F4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0EA6-189A-4D7C-991B-70D585F3F792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93F-7A80-41EC-8184-A6EFF3AD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7733-3888-43DB-884B-A7AD9B761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39ED-E6C7-400B-8ACF-66366E55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771F3-9D74-4ACF-B020-C3982F319E3A}"/>
              </a:ext>
            </a:extLst>
          </p:cNvPr>
          <p:cNvSpPr/>
          <p:nvPr/>
        </p:nvSpPr>
        <p:spPr>
          <a:xfrm>
            <a:off x="8443387" y="1760686"/>
            <a:ext cx="2119558" cy="629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Site of past human activities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23122-46AC-45C3-8F50-E8EE002B448A}"/>
              </a:ext>
            </a:extLst>
          </p:cNvPr>
          <p:cNvSpPr/>
          <p:nvPr/>
        </p:nvSpPr>
        <p:spPr>
          <a:xfrm>
            <a:off x="4667519" y="4772682"/>
            <a:ext cx="1742727" cy="629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Excavation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194D3-CF3F-4B23-9329-C15BA07633F1}"/>
              </a:ext>
            </a:extLst>
          </p:cNvPr>
          <p:cNvSpPr/>
          <p:nvPr/>
        </p:nvSpPr>
        <p:spPr>
          <a:xfrm>
            <a:off x="1297686" y="2964995"/>
            <a:ext cx="1412382" cy="5094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Excavation Unit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29305-EB2F-42D4-8A30-70B8610064E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710068" y="3219704"/>
            <a:ext cx="1957451" cy="1867819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59E29-2917-4966-8FDA-FCC4EDE53629}"/>
              </a:ext>
            </a:extLst>
          </p:cNvPr>
          <p:cNvSpPr/>
          <p:nvPr/>
        </p:nvSpPr>
        <p:spPr>
          <a:xfrm>
            <a:off x="979150" y="4286151"/>
            <a:ext cx="1412382" cy="9098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Excavation stratigraphic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61844-CDF6-4144-9D94-B7800370CF56}"/>
              </a:ext>
            </a:extLst>
          </p:cNvPr>
          <p:cNvSpPr/>
          <p:nvPr/>
        </p:nvSpPr>
        <p:spPr>
          <a:xfrm>
            <a:off x="979150" y="5818324"/>
            <a:ext cx="1412382" cy="5094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Stratum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A13E0-6596-4810-8BFA-09E10594D27F}"/>
              </a:ext>
            </a:extLst>
          </p:cNvPr>
          <p:cNvSpPr/>
          <p:nvPr/>
        </p:nvSpPr>
        <p:spPr>
          <a:xfrm>
            <a:off x="2597022" y="4680970"/>
            <a:ext cx="1412382" cy="438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Locus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5EB962-088C-4425-8FF4-E33FD59FDE9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685341" y="5195994"/>
            <a:ext cx="0" cy="6223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84721C-A78A-4113-9014-A98D63DF0152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685341" y="3474412"/>
            <a:ext cx="318536" cy="811739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4DA5D0-779A-419A-875B-538C3F88546D}"/>
              </a:ext>
            </a:extLst>
          </p:cNvPr>
          <p:cNvCxnSpPr>
            <a:cxnSpLocks/>
            <a:stCxn id="34" idx="0"/>
            <a:endCxn id="6" idx="2"/>
          </p:cNvCxnSpPr>
          <p:nvPr/>
        </p:nvCxnSpPr>
        <p:spPr>
          <a:xfrm flipV="1">
            <a:off x="5098708" y="5402364"/>
            <a:ext cx="440175" cy="60371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6243B7-F15D-4ECE-932E-37FD3B67C6A5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flipH="1" flipV="1">
            <a:off x="5538883" y="5402364"/>
            <a:ext cx="1062157" cy="545686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72746E6-9426-4588-89E3-507ECFCDFE9B}"/>
              </a:ext>
            </a:extLst>
          </p:cNvPr>
          <p:cNvSpPr/>
          <p:nvPr/>
        </p:nvSpPr>
        <p:spPr>
          <a:xfrm>
            <a:off x="5659628" y="5948050"/>
            <a:ext cx="1882823" cy="628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excavation area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84C74F-B07B-432F-BD16-96CDE61CC80A}"/>
              </a:ext>
            </a:extLst>
          </p:cNvPr>
          <p:cNvSpPr/>
          <p:nvPr/>
        </p:nvSpPr>
        <p:spPr>
          <a:xfrm>
            <a:off x="4646030" y="6006080"/>
            <a:ext cx="905355" cy="4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Trench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6A7872-33B1-4540-A9A0-C55282913F5F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2003877" y="3474412"/>
            <a:ext cx="1299336" cy="120655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D3D1D-3220-4755-90DB-3DB78D9AFF5F}"/>
              </a:ext>
            </a:extLst>
          </p:cNvPr>
          <p:cNvSpPr/>
          <p:nvPr/>
        </p:nvSpPr>
        <p:spPr>
          <a:xfrm>
            <a:off x="9503166" y="3364001"/>
            <a:ext cx="976698" cy="438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Mound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062528E-9DA3-4113-B050-0D29C1A3A678}"/>
              </a:ext>
            </a:extLst>
          </p:cNvPr>
          <p:cNvCxnSpPr>
            <a:cxnSpLocks/>
            <a:stCxn id="6" idx="0"/>
            <a:endCxn id="112" idx="2"/>
          </p:cNvCxnSpPr>
          <p:nvPr/>
        </p:nvCxnSpPr>
        <p:spPr>
          <a:xfrm flipV="1">
            <a:off x="5538883" y="4126892"/>
            <a:ext cx="79236" cy="64579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1D6FC4F-CE5E-426A-91AB-8168C5953426}"/>
              </a:ext>
            </a:extLst>
          </p:cNvPr>
          <p:cNvSpPr/>
          <p:nvPr/>
        </p:nvSpPr>
        <p:spPr>
          <a:xfrm>
            <a:off x="7916841" y="3223162"/>
            <a:ext cx="1412382" cy="587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Built structure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A99561-8BA5-4B2A-A16D-8AAB5C4C0753}"/>
              </a:ext>
            </a:extLst>
          </p:cNvPr>
          <p:cNvSpPr/>
          <p:nvPr/>
        </p:nvSpPr>
        <p:spPr>
          <a:xfrm>
            <a:off x="7921954" y="4389768"/>
            <a:ext cx="1412382" cy="587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 sub-area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BB7593-3DA3-46AE-8EF3-A48C095CF26E}"/>
              </a:ext>
            </a:extLst>
          </p:cNvPr>
          <p:cNvCxnSpPr>
            <a:cxnSpLocks/>
            <a:stCxn id="74" idx="0"/>
            <a:endCxn id="71" idx="2"/>
          </p:cNvCxnSpPr>
          <p:nvPr/>
        </p:nvCxnSpPr>
        <p:spPr>
          <a:xfrm flipH="1" flipV="1">
            <a:off x="8623032" y="3810477"/>
            <a:ext cx="5113" cy="57929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0C41B6-DDA0-4126-8428-D3D5B1179CB3}"/>
              </a:ext>
            </a:extLst>
          </p:cNvPr>
          <p:cNvCxnSpPr>
            <a:cxnSpLocks/>
            <a:stCxn id="71" idx="0"/>
            <a:endCxn id="4" idx="2"/>
          </p:cNvCxnSpPr>
          <p:nvPr/>
        </p:nvCxnSpPr>
        <p:spPr>
          <a:xfrm flipV="1">
            <a:off x="8623032" y="2390368"/>
            <a:ext cx="880134" cy="83279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A01213-F9DF-4641-9A6C-8D61CCBB41A7}"/>
              </a:ext>
            </a:extLst>
          </p:cNvPr>
          <p:cNvCxnSpPr>
            <a:cxnSpLocks/>
            <a:stCxn id="49" idx="0"/>
            <a:endCxn id="4" idx="2"/>
          </p:cNvCxnSpPr>
          <p:nvPr/>
        </p:nvCxnSpPr>
        <p:spPr>
          <a:xfrm flipH="1" flipV="1">
            <a:off x="9503166" y="2390368"/>
            <a:ext cx="488349" cy="97363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4C4476B-54C0-4E3C-8D06-0C2151EE5149}"/>
              </a:ext>
            </a:extLst>
          </p:cNvPr>
          <p:cNvCxnSpPr>
            <a:cxnSpLocks/>
            <a:stCxn id="4" idx="1"/>
            <a:endCxn id="112" idx="3"/>
          </p:cNvCxnSpPr>
          <p:nvPr/>
        </p:nvCxnSpPr>
        <p:spPr>
          <a:xfrm flipH="1">
            <a:off x="6324310" y="2075527"/>
            <a:ext cx="2119077" cy="1832204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7B1183-F5B9-4CCB-A8ED-C3945DA55A90}"/>
              </a:ext>
            </a:extLst>
          </p:cNvPr>
          <p:cNvSpPr/>
          <p:nvPr/>
        </p:nvSpPr>
        <p:spPr>
          <a:xfrm>
            <a:off x="4911928" y="3688570"/>
            <a:ext cx="1412382" cy="4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SamplingSite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5AE87C1-04B9-4B7C-BDB6-FE2610EFEBEF}"/>
              </a:ext>
            </a:extLst>
          </p:cNvPr>
          <p:cNvSpPr txBox="1"/>
          <p:nvPr/>
        </p:nvSpPr>
        <p:spPr>
          <a:xfrm rot="2495669">
            <a:off x="3294036" y="3765671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Occurs in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7DB083-7E24-4030-8F9B-EC7041FDE658}"/>
              </a:ext>
            </a:extLst>
          </p:cNvPr>
          <p:cNvSpPr txBox="1"/>
          <p:nvPr/>
        </p:nvSpPr>
        <p:spPr>
          <a:xfrm rot="19003342">
            <a:off x="6677145" y="2685699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3D32589-DF5F-4A85-B1D8-1FBF01D7B430}"/>
              </a:ext>
            </a:extLst>
          </p:cNvPr>
          <p:cNvSpPr txBox="1"/>
          <p:nvPr/>
        </p:nvSpPr>
        <p:spPr>
          <a:xfrm>
            <a:off x="9021744" y="264180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 of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B2FC900-9F32-4494-A444-15C366A3DE4C}"/>
              </a:ext>
            </a:extLst>
          </p:cNvPr>
          <p:cNvSpPr txBox="1"/>
          <p:nvPr/>
        </p:nvSpPr>
        <p:spPr>
          <a:xfrm>
            <a:off x="8600436" y="3970574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A9636C7-FCF2-44EA-B023-715613F6F352}"/>
              </a:ext>
            </a:extLst>
          </p:cNvPr>
          <p:cNvSpPr txBox="1"/>
          <p:nvPr/>
        </p:nvSpPr>
        <p:spPr>
          <a:xfrm>
            <a:off x="4739860" y="426413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 of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FAE8531-31FF-4CB0-83C2-40CD18C87839}"/>
              </a:ext>
            </a:extLst>
          </p:cNvPr>
          <p:cNvSpPr txBox="1"/>
          <p:nvPr/>
        </p:nvSpPr>
        <p:spPr>
          <a:xfrm>
            <a:off x="1721018" y="5336202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A3012FF-D042-4A4D-9296-1B4513FCE96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710068" y="2075527"/>
            <a:ext cx="5733319" cy="114417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970EA45-A1B5-4603-BFC9-679C1139290E}"/>
              </a:ext>
            </a:extLst>
          </p:cNvPr>
          <p:cNvSpPr/>
          <p:nvPr/>
        </p:nvSpPr>
        <p:spPr>
          <a:xfrm>
            <a:off x="8445822" y="499156"/>
            <a:ext cx="2119558" cy="629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SampledFeature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491BFD-0897-4E21-B633-ACD5EA056E47}"/>
              </a:ext>
            </a:extLst>
          </p:cNvPr>
          <p:cNvCxnSpPr>
            <a:cxnSpLocks/>
            <a:stCxn id="4" idx="0"/>
            <a:endCxn id="203" idx="2"/>
          </p:cNvCxnSpPr>
          <p:nvPr/>
        </p:nvCxnSpPr>
        <p:spPr>
          <a:xfrm flipV="1">
            <a:off x="9503166" y="1128838"/>
            <a:ext cx="2435" cy="63184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8652DAF-797E-4E43-8981-EEB9F0A211C0}"/>
              </a:ext>
            </a:extLst>
          </p:cNvPr>
          <p:cNvSpPr/>
          <p:nvPr/>
        </p:nvSpPr>
        <p:spPr>
          <a:xfrm>
            <a:off x="10656964" y="3791531"/>
            <a:ext cx="1362462" cy="53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Man-made feature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7787963-CCEC-47A7-BE5D-124A579AC9AA}"/>
              </a:ext>
            </a:extLst>
          </p:cNvPr>
          <p:cNvCxnSpPr>
            <a:cxnSpLocks/>
            <a:stCxn id="207" idx="0"/>
            <a:endCxn id="4" idx="2"/>
          </p:cNvCxnSpPr>
          <p:nvPr/>
        </p:nvCxnSpPr>
        <p:spPr>
          <a:xfrm flipH="1" flipV="1">
            <a:off x="9503166" y="2390368"/>
            <a:ext cx="1835029" cy="1401163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569A046-4AAA-4236-BB85-A6FF994AA1AD}"/>
              </a:ext>
            </a:extLst>
          </p:cNvPr>
          <p:cNvSpPr/>
          <p:nvPr/>
        </p:nvSpPr>
        <p:spPr>
          <a:xfrm>
            <a:off x="348631" y="2157369"/>
            <a:ext cx="905355" cy="4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C3F3FF0-7C1C-4C74-8521-A03609B577F6}"/>
              </a:ext>
            </a:extLst>
          </p:cNvPr>
          <p:cNvSpPr txBox="1"/>
          <p:nvPr/>
        </p:nvSpPr>
        <p:spPr>
          <a:xfrm>
            <a:off x="1507500" y="2157369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 boxes are </a:t>
            </a:r>
            <a:r>
              <a:rPr lang="en-US" dirty="0" err="1"/>
              <a:t>siteType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B4BDE2E-75E3-4039-A656-59F6E8B62DAA}"/>
              </a:ext>
            </a:extLst>
          </p:cNvPr>
          <p:cNvSpPr/>
          <p:nvPr/>
        </p:nvSpPr>
        <p:spPr>
          <a:xfrm>
            <a:off x="346195" y="1616188"/>
            <a:ext cx="905356" cy="438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4CE4829-A392-4EDF-93CB-B677D7535916}"/>
              </a:ext>
            </a:extLst>
          </p:cNvPr>
          <p:cNvSpPr txBox="1"/>
          <p:nvPr/>
        </p:nvSpPr>
        <p:spPr>
          <a:xfrm>
            <a:off x="1507500" y="1638012"/>
            <a:ext cx="38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boxes are </a:t>
            </a:r>
            <a:r>
              <a:rPr lang="en-US" dirty="0" err="1"/>
              <a:t>SampledFeature</a:t>
            </a:r>
            <a:r>
              <a:rPr lang="en-US" dirty="0"/>
              <a:t> types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AA2A356-0CB4-45D2-9EAC-2AA3FB8B50D6}"/>
              </a:ext>
            </a:extLst>
          </p:cNvPr>
          <p:cNvSpPr txBox="1"/>
          <p:nvPr/>
        </p:nvSpPr>
        <p:spPr>
          <a:xfrm rot="20893992">
            <a:off x="5284508" y="2244237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of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2DD297A-D7FA-4A7D-B119-A3B802E68805}"/>
              </a:ext>
            </a:extLst>
          </p:cNvPr>
          <p:cNvSpPr txBox="1"/>
          <p:nvPr/>
        </p:nvSpPr>
        <p:spPr>
          <a:xfrm>
            <a:off x="1199078" y="268649"/>
            <a:ext cx="618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 Context Sites and </a:t>
            </a:r>
            <a:r>
              <a:rPr lang="en-US" sz="2800" dirty="0" err="1"/>
              <a:t>SampledFeatures</a:t>
            </a:r>
            <a:endParaRPr lang="en-US" sz="28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F74D5D4-4C69-4C0B-8AD9-68C8EB68CCB6}"/>
              </a:ext>
            </a:extLst>
          </p:cNvPr>
          <p:cNvSpPr txBox="1"/>
          <p:nvPr/>
        </p:nvSpPr>
        <p:spPr>
          <a:xfrm>
            <a:off x="1773538" y="389466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Kind of</a:t>
            </a:r>
          </a:p>
        </p:txBody>
      </p:sp>
    </p:spTree>
    <p:extLst>
      <p:ext uri="{BB962C8B-B14F-4D97-AF65-F5344CB8AC3E}">
        <p14:creationId xmlns:p14="http://schemas.microsoft.com/office/powerpoint/2010/main" val="33338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56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11</cp:revision>
  <dcterms:created xsi:type="dcterms:W3CDTF">2021-07-03T19:16:20Z</dcterms:created>
  <dcterms:modified xsi:type="dcterms:W3CDTF">2021-07-04T19:53:52Z</dcterms:modified>
</cp:coreProperties>
</file>