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3377943" y="740956"/>
            <a:ext cx="4070307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 derived from living organisms and composed primarily of one or more very large molecules of biological origin.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281800" y="631617"/>
            <a:ext cx="19203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 produced by human 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898196" y="2384912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9064106" y="2765665"/>
            <a:ext cx="2659240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single material that consists of two or more media that do not mix.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2"/>
            <a:endCxn id="146" idx="1"/>
          </p:cNvCxnSpPr>
          <p:nvPr/>
        </p:nvCxnSpPr>
        <p:spPr>
          <a:xfrm>
            <a:off x="1399564" y="2722784"/>
            <a:ext cx="523042" cy="3803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202117" y="954783"/>
            <a:ext cx="1175826" cy="24337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07" idx="2"/>
            <a:endCxn id="15" idx="0"/>
          </p:cNvCxnSpPr>
          <p:nvPr/>
        </p:nvCxnSpPr>
        <p:spPr>
          <a:xfrm>
            <a:off x="9366188" y="1549069"/>
            <a:ext cx="1027538" cy="1216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6DDFAD-7330-4EA3-A048-B0880C601D52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>
            <a:off x="7448250" y="1198156"/>
            <a:ext cx="647063" cy="1897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 flipH="1">
            <a:off x="5141810" y="1655355"/>
            <a:ext cx="271287" cy="3942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4229716" y="2049595"/>
            <a:ext cx="18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Organic material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6196295" y="3638581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Dispersed media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1"/>
            <a:endCxn id="77" idx="3"/>
          </p:cNvCxnSpPr>
          <p:nvPr/>
        </p:nvCxnSpPr>
        <p:spPr>
          <a:xfrm flipH="1">
            <a:off x="8163613" y="3222865"/>
            <a:ext cx="900493" cy="6003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241959" y="1277948"/>
            <a:ext cx="157605" cy="11069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91" idx="0"/>
          </p:cNvCxnSpPr>
          <p:nvPr/>
        </p:nvCxnSpPr>
        <p:spPr>
          <a:xfrm flipH="1">
            <a:off x="1177934" y="2722784"/>
            <a:ext cx="221630" cy="4606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1922606" y="2779965"/>
            <a:ext cx="165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Metal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0001968" y="11304673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0144963" y="1085893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0269843" y="1043895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0332651" y="109855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7264397" y="11012777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64" idx="2"/>
            <a:endCxn id="199" idx="0"/>
          </p:cNvCxnSpPr>
          <p:nvPr/>
        </p:nvCxnSpPr>
        <p:spPr>
          <a:xfrm>
            <a:off x="7348314" y="5711184"/>
            <a:ext cx="743735" cy="530159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846F0-92F5-49C0-B798-3B3FB1C31500}"/>
              </a:ext>
            </a:extLst>
          </p:cNvPr>
          <p:cNvSpPr txBox="1"/>
          <p:nvPr/>
        </p:nvSpPr>
        <p:spPr>
          <a:xfrm>
            <a:off x="186774" y="3183397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material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DD43B2-F584-4326-B393-1BC7058F0FCA}"/>
              </a:ext>
            </a:extLst>
          </p:cNvPr>
          <p:cNvCxnSpPr>
            <a:cxnSpLocks/>
            <a:stCxn id="107" idx="2"/>
            <a:endCxn id="123" idx="0"/>
          </p:cNvCxnSpPr>
          <p:nvPr/>
        </p:nvCxnSpPr>
        <p:spPr>
          <a:xfrm flipH="1">
            <a:off x="7179955" y="1549069"/>
            <a:ext cx="2186233" cy="12232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FB3C41D-4977-4F68-A6AA-A617564F3704}"/>
              </a:ext>
            </a:extLst>
          </p:cNvPr>
          <p:cNvCxnSpPr>
            <a:cxnSpLocks/>
            <a:stCxn id="15" idx="2"/>
            <a:endCxn id="153" idx="0"/>
          </p:cNvCxnSpPr>
          <p:nvPr/>
        </p:nvCxnSpPr>
        <p:spPr>
          <a:xfrm flipH="1">
            <a:off x="10319560" y="3680064"/>
            <a:ext cx="74166" cy="1216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199702-6F2C-4BC9-9DA0-8815FC11E751}"/>
              </a:ext>
            </a:extLst>
          </p:cNvPr>
          <p:cNvSpPr/>
          <p:nvPr/>
        </p:nvSpPr>
        <p:spPr>
          <a:xfrm>
            <a:off x="9841557" y="4896660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fluid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BA802E6-467E-4432-801B-3B0974E07D56}"/>
              </a:ext>
            </a:extLst>
          </p:cNvPr>
          <p:cNvCxnSpPr>
            <a:cxnSpLocks/>
            <a:stCxn id="153" idx="2"/>
            <a:endCxn id="167" idx="0"/>
          </p:cNvCxnSpPr>
          <p:nvPr/>
        </p:nvCxnSpPr>
        <p:spPr>
          <a:xfrm flipH="1">
            <a:off x="10178265" y="5368535"/>
            <a:ext cx="141295" cy="7905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CC1BC68-27D1-40F1-B530-A890A83CC66E}"/>
              </a:ext>
            </a:extLst>
          </p:cNvPr>
          <p:cNvCxnSpPr>
            <a:cxnSpLocks/>
            <a:stCxn id="153" idx="1"/>
            <a:endCxn id="164" idx="3"/>
          </p:cNvCxnSpPr>
          <p:nvPr/>
        </p:nvCxnSpPr>
        <p:spPr>
          <a:xfrm flipH="1">
            <a:off x="7826316" y="5132598"/>
            <a:ext cx="2015241" cy="34264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76C3A20-3B20-4941-8498-B97025524C78}"/>
              </a:ext>
            </a:extLst>
          </p:cNvPr>
          <p:cNvSpPr/>
          <p:nvPr/>
        </p:nvSpPr>
        <p:spPr>
          <a:xfrm>
            <a:off x="6870311" y="5239309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solid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71D0FA-97E1-49A5-B25F-F66EF3F621CD}"/>
              </a:ext>
            </a:extLst>
          </p:cNvPr>
          <p:cNvSpPr/>
          <p:nvPr/>
        </p:nvSpPr>
        <p:spPr>
          <a:xfrm>
            <a:off x="9700262" y="6159099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61A6C6-CC81-4AB5-B7FE-95DA9E544B6B}"/>
              </a:ext>
            </a:extLst>
          </p:cNvPr>
          <p:cNvSpPr/>
          <p:nvPr/>
        </p:nvSpPr>
        <p:spPr>
          <a:xfrm>
            <a:off x="8963891" y="7571584"/>
            <a:ext cx="1837937" cy="62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dominantly liquid water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BD20427-0AC5-498A-8DA4-B7FCF8C93540}"/>
              </a:ext>
            </a:extLst>
          </p:cNvPr>
          <p:cNvCxnSpPr>
            <a:cxnSpLocks/>
            <a:stCxn id="167" idx="2"/>
            <a:endCxn id="170" idx="0"/>
          </p:cNvCxnSpPr>
          <p:nvPr/>
        </p:nvCxnSpPr>
        <p:spPr>
          <a:xfrm flipH="1">
            <a:off x="9882860" y="6630974"/>
            <a:ext cx="295405" cy="9406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A0F0F71-9AA8-45A1-883E-FF478045F77D}"/>
              </a:ext>
            </a:extLst>
          </p:cNvPr>
          <p:cNvCxnSpPr>
            <a:cxnSpLocks/>
            <a:stCxn id="170" idx="2"/>
            <a:endCxn id="178" idx="0"/>
          </p:cNvCxnSpPr>
          <p:nvPr/>
        </p:nvCxnSpPr>
        <p:spPr>
          <a:xfrm>
            <a:off x="9882860" y="8194807"/>
            <a:ext cx="872501" cy="124516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79E1D62-F93F-4877-AA5E-B016BFAF53A9}"/>
              </a:ext>
            </a:extLst>
          </p:cNvPr>
          <p:cNvSpPr txBox="1"/>
          <p:nvPr/>
        </p:nvSpPr>
        <p:spPr>
          <a:xfrm>
            <a:off x="9965240" y="9439969"/>
            <a:ext cx="158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Non-aqueous liquid material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6DF81D-C852-4CFD-A9D2-449AB5EDBEB2}"/>
              </a:ext>
            </a:extLst>
          </p:cNvPr>
          <p:cNvSpPr txBox="1"/>
          <p:nvPr/>
        </p:nvSpPr>
        <p:spPr>
          <a:xfrm>
            <a:off x="8006312" y="6307808"/>
            <a:ext cx="109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Gaseous material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0EF321F-4FE2-454F-B1C0-4EEC20E1E70A}"/>
              </a:ext>
            </a:extLst>
          </p:cNvPr>
          <p:cNvSpPr txBox="1"/>
          <p:nvPr/>
        </p:nvSpPr>
        <p:spPr>
          <a:xfrm>
            <a:off x="8449534" y="9618064"/>
            <a:ext cx="13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Liquid water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86F0C01-BFEB-401D-AD46-28E657E9D5FF}"/>
              </a:ext>
            </a:extLst>
          </p:cNvPr>
          <p:cNvCxnSpPr>
            <a:cxnSpLocks/>
            <a:stCxn id="167" idx="1"/>
            <a:endCxn id="182" idx="3"/>
          </p:cNvCxnSpPr>
          <p:nvPr/>
        </p:nvCxnSpPr>
        <p:spPr>
          <a:xfrm flipH="1">
            <a:off x="9101037" y="6395037"/>
            <a:ext cx="599225" cy="23593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00255B0-DBA2-4281-A0BB-E1D3FC20F903}"/>
              </a:ext>
            </a:extLst>
          </p:cNvPr>
          <p:cNvCxnSpPr>
            <a:cxnSpLocks/>
            <a:stCxn id="170" idx="2"/>
            <a:endCxn id="183" idx="0"/>
          </p:cNvCxnSpPr>
          <p:nvPr/>
        </p:nvCxnSpPr>
        <p:spPr>
          <a:xfrm flipH="1">
            <a:off x="9145546" y="8194807"/>
            <a:ext cx="737314" cy="142325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AD85B57D-3904-4D84-806F-20245D915B36}"/>
              </a:ext>
            </a:extLst>
          </p:cNvPr>
          <p:cNvSpPr txBox="1"/>
          <p:nvPr/>
        </p:nvSpPr>
        <p:spPr>
          <a:xfrm>
            <a:off x="523295" y="4624685"/>
            <a:ext cx="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Soil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E7746CA-D59F-4D1D-BD38-6FD7AD5435C7}"/>
              </a:ext>
            </a:extLst>
          </p:cNvPr>
          <p:cNvSpPr txBox="1"/>
          <p:nvPr/>
        </p:nvSpPr>
        <p:spPr>
          <a:xfrm>
            <a:off x="219868" y="10038977"/>
            <a:ext cx="121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Particulate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9271F10-EA04-4347-926F-39FB26428B5E}"/>
              </a:ext>
            </a:extLst>
          </p:cNvPr>
          <p:cNvSpPr txBox="1"/>
          <p:nvPr/>
        </p:nvSpPr>
        <p:spPr>
          <a:xfrm>
            <a:off x="505851" y="6807420"/>
            <a:ext cx="64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Rock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83A553-D594-42D4-813C-071B386C41AE}"/>
              </a:ext>
            </a:extLst>
          </p:cNvPr>
          <p:cNvSpPr txBox="1"/>
          <p:nvPr/>
        </p:nvSpPr>
        <p:spPr>
          <a:xfrm>
            <a:off x="281800" y="5787435"/>
            <a:ext cx="10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Sediment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7D99A-EFC6-4C4E-882E-81F710468145}"/>
              </a:ext>
            </a:extLst>
          </p:cNvPr>
          <p:cNvSpPr txBox="1"/>
          <p:nvPr/>
        </p:nvSpPr>
        <p:spPr>
          <a:xfrm>
            <a:off x="281800" y="8862557"/>
            <a:ext cx="109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Mineral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027A12A-431D-4C9F-999D-33C83EDA0105}"/>
              </a:ext>
            </a:extLst>
          </p:cNvPr>
          <p:cNvSpPr/>
          <p:nvPr/>
        </p:nvSpPr>
        <p:spPr>
          <a:xfrm>
            <a:off x="1862682" y="4401018"/>
            <a:ext cx="4070307" cy="84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mixed mineral and organic matter modified by interaction between earth material, biosphere, and atmosphere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EEDF6A0-6DEA-456E-A85F-F8577D3160D9}"/>
              </a:ext>
            </a:extLst>
          </p:cNvPr>
          <p:cNvSpPr/>
          <p:nvPr/>
        </p:nvSpPr>
        <p:spPr>
          <a:xfrm>
            <a:off x="2133475" y="5655163"/>
            <a:ext cx="354493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Solid granular material transported by wind, water, or gravity, not soil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6813D2B-C13D-4372-B53A-E0F9D3FCBF08}"/>
              </a:ext>
            </a:extLst>
          </p:cNvPr>
          <p:cNvSpPr/>
          <p:nvPr/>
        </p:nvSpPr>
        <p:spPr>
          <a:xfrm>
            <a:off x="2117306" y="6576443"/>
            <a:ext cx="4365269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Consolidated aggregate of particles (grains) of rock, mineral (including native elements), mineraloid, or solid organic material.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B86BA49-FC68-4585-9268-1D501B53EA18}"/>
              </a:ext>
            </a:extLst>
          </p:cNvPr>
          <p:cNvSpPr/>
          <p:nvPr/>
        </p:nvSpPr>
        <p:spPr>
          <a:xfrm>
            <a:off x="2362347" y="8617929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Natural, solid material representable by a chemical formula, usually abiogenic, and that has an ordered atomic structure.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59B076D-8026-4EE5-AC86-080108066D26}"/>
              </a:ext>
            </a:extLst>
          </p:cNvPr>
          <p:cNvSpPr/>
          <p:nvPr/>
        </p:nvSpPr>
        <p:spPr>
          <a:xfrm>
            <a:off x="2362347" y="9796901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consists of microscopic to tiny particulate material derived by precipitation, filtering, or settling from suspension in a fluid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2665D1-053A-4A7B-9A39-F1E57F0B2408}"/>
              </a:ext>
            </a:extLst>
          </p:cNvPr>
          <p:cNvCxnSpPr>
            <a:cxnSpLocks/>
            <a:stCxn id="241" idx="1"/>
            <a:endCxn id="234" idx="3"/>
          </p:cNvCxnSpPr>
          <p:nvPr/>
        </p:nvCxnSpPr>
        <p:spPr>
          <a:xfrm flipH="1" flipV="1">
            <a:off x="1131413" y="4809351"/>
            <a:ext cx="731269" cy="1420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297F0A8-1290-48E5-AC70-ADB1011D3EFE}"/>
              </a:ext>
            </a:extLst>
          </p:cNvPr>
          <p:cNvCxnSpPr>
            <a:cxnSpLocks/>
            <a:stCxn id="242" idx="1"/>
            <a:endCxn id="237" idx="3"/>
          </p:cNvCxnSpPr>
          <p:nvPr/>
        </p:nvCxnSpPr>
        <p:spPr>
          <a:xfrm flipH="1" flipV="1">
            <a:off x="1372909" y="5972101"/>
            <a:ext cx="760566" cy="622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1632D9F-6CB6-4285-B44C-CAFEEC2A2562}"/>
              </a:ext>
            </a:extLst>
          </p:cNvPr>
          <p:cNvCxnSpPr>
            <a:cxnSpLocks/>
            <a:stCxn id="243" idx="1"/>
            <a:endCxn id="236" idx="3"/>
          </p:cNvCxnSpPr>
          <p:nvPr/>
        </p:nvCxnSpPr>
        <p:spPr>
          <a:xfrm flipH="1" flipV="1">
            <a:off x="1148857" y="6992086"/>
            <a:ext cx="968449" cy="1259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FA1CA00-EFB8-4E34-BA6E-3CBA6CF5C16A}"/>
              </a:ext>
            </a:extLst>
          </p:cNvPr>
          <p:cNvCxnSpPr>
            <a:cxnSpLocks/>
            <a:stCxn id="244" idx="1"/>
            <a:endCxn id="238" idx="3"/>
          </p:cNvCxnSpPr>
          <p:nvPr/>
        </p:nvCxnSpPr>
        <p:spPr>
          <a:xfrm flipH="1">
            <a:off x="1372908" y="9046164"/>
            <a:ext cx="989439" cy="105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5D520CB-7092-473C-83A7-929A05514827}"/>
              </a:ext>
            </a:extLst>
          </p:cNvPr>
          <p:cNvCxnSpPr>
            <a:cxnSpLocks/>
            <a:stCxn id="245" idx="1"/>
            <a:endCxn id="235" idx="3"/>
          </p:cNvCxnSpPr>
          <p:nvPr/>
        </p:nvCxnSpPr>
        <p:spPr>
          <a:xfrm flipH="1" flipV="1">
            <a:off x="1434841" y="10223643"/>
            <a:ext cx="927506" cy="149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37271C-4ADC-42B5-A635-43B565AF1783}"/>
              </a:ext>
            </a:extLst>
          </p:cNvPr>
          <p:cNvCxnSpPr>
            <a:cxnSpLocks/>
            <a:stCxn id="245" idx="2"/>
            <a:endCxn id="199" idx="1"/>
          </p:cNvCxnSpPr>
          <p:nvPr/>
        </p:nvCxnSpPr>
        <p:spPr>
          <a:xfrm rot="16200000" flipH="1">
            <a:off x="5610597" y="9682142"/>
            <a:ext cx="682573" cy="2625027"/>
          </a:xfrm>
          <a:prstGeom prst="curvedConnector2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422BC8A-64CA-490E-AB8F-8F6AB05207F8}"/>
              </a:ext>
            </a:extLst>
          </p:cNvPr>
          <p:cNvCxnSpPr>
            <a:cxnSpLocks/>
            <a:stCxn id="164" idx="1"/>
            <a:endCxn id="241" idx="3"/>
          </p:cNvCxnSpPr>
          <p:nvPr/>
        </p:nvCxnSpPr>
        <p:spPr>
          <a:xfrm rot="10800000">
            <a:off x="5932989" y="4823553"/>
            <a:ext cx="937322" cy="651694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C820F9D-9DC6-4602-9274-EC9A8344C0ED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>
            <a:off x="3897836" y="5246088"/>
            <a:ext cx="8105" cy="40907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8DA0CF6-1F8F-49B5-AC33-5560AB719860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>
            <a:off x="3905941" y="6301494"/>
            <a:ext cx="394000" cy="27494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53AE6D2-B4BD-47FA-823E-BD510330E2B2}"/>
              </a:ext>
            </a:extLst>
          </p:cNvPr>
          <p:cNvCxnSpPr>
            <a:cxnSpLocks/>
            <a:stCxn id="243" idx="2"/>
            <a:endCxn id="102" idx="0"/>
          </p:cNvCxnSpPr>
          <p:nvPr/>
        </p:nvCxnSpPr>
        <p:spPr>
          <a:xfrm>
            <a:off x="4299941" y="7432912"/>
            <a:ext cx="138240" cy="3709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71F51C0-3AAE-4C40-B195-195B9B7D8722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4639370" y="9474398"/>
            <a:ext cx="0" cy="3225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B0F1720-3554-4F4A-9DB8-993B693C9373}"/>
              </a:ext>
            </a:extLst>
          </p:cNvPr>
          <p:cNvSpPr txBox="1"/>
          <p:nvPr/>
        </p:nvSpPr>
        <p:spPr>
          <a:xfrm>
            <a:off x="146670" y="78145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5C804-8EFA-4F5A-8E58-43A2638108F0}"/>
              </a:ext>
            </a:extLst>
          </p:cNvPr>
          <p:cNvSpPr txBox="1"/>
          <p:nvPr/>
        </p:nvSpPr>
        <p:spPr>
          <a:xfrm>
            <a:off x="10419479" y="1908746"/>
            <a:ext cx="1826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media can be of very different nature. They can be a gas, a liquid or a solid. E.g. aerosol, foam, emulsion, colloidal suspension.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4319EA-965D-4B10-91A0-8F780CA8F693}"/>
              </a:ext>
            </a:extLst>
          </p:cNvPr>
          <p:cNvSpPr txBox="1"/>
          <p:nvPr/>
        </p:nvSpPr>
        <p:spPr>
          <a:xfrm>
            <a:off x="1215217" y="11731250"/>
            <a:ext cx="1042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Material Type Decision Tree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416E4A-019D-4D1A-BE4F-3BF2948BF04A}"/>
              </a:ext>
            </a:extLst>
          </p:cNvPr>
          <p:cNvSpPr txBox="1"/>
          <p:nvPr/>
        </p:nvSpPr>
        <p:spPr>
          <a:xfrm>
            <a:off x="1441347" y="1845559"/>
            <a:ext cx="2215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Sample is composed of material that is human-manufactured, e.g. glass, cement, plaster, refined metal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AACC5C-BCDA-4866-861D-08B5365FF12B}"/>
              </a:ext>
            </a:extLst>
          </p:cNvPr>
          <p:cNvSpPr txBox="1"/>
          <p:nvPr/>
        </p:nvSpPr>
        <p:spPr>
          <a:xfrm>
            <a:off x="6845028" y="4413982"/>
            <a:ext cx="1557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Material is a solid, or an aggregate of solid, differentiable particles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15F930-8BB4-496F-8469-9E282874ED59}"/>
              </a:ext>
            </a:extLst>
          </p:cNvPr>
          <p:cNvSpPr/>
          <p:nvPr/>
        </p:nvSpPr>
        <p:spPr>
          <a:xfrm>
            <a:off x="2484464" y="7803857"/>
            <a:ext cx="3907434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Undifferentiated soil, sediment or rock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29AF44-D70C-43CC-87E9-6B908027FA79}"/>
              </a:ext>
            </a:extLst>
          </p:cNvPr>
          <p:cNvCxnSpPr>
            <a:cxnSpLocks/>
            <a:stCxn id="102" idx="2"/>
            <a:endCxn id="244" idx="0"/>
          </p:cNvCxnSpPr>
          <p:nvPr/>
        </p:nvCxnSpPr>
        <p:spPr>
          <a:xfrm>
            <a:off x="4438181" y="8275732"/>
            <a:ext cx="201189" cy="34219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9177A55-5D5E-486B-A957-8016461230E8}"/>
              </a:ext>
            </a:extLst>
          </p:cNvPr>
          <p:cNvSpPr txBox="1"/>
          <p:nvPr/>
        </p:nvSpPr>
        <p:spPr>
          <a:xfrm>
            <a:off x="18949" y="7735672"/>
            <a:ext cx="161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Mixed soil, sediment, rock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B428DDE-2B01-4E0A-A865-F0F3B84912C4}"/>
              </a:ext>
            </a:extLst>
          </p:cNvPr>
          <p:cNvCxnSpPr>
            <a:cxnSpLocks/>
            <a:stCxn id="102" idx="1"/>
            <a:endCxn id="110" idx="3"/>
          </p:cNvCxnSpPr>
          <p:nvPr/>
        </p:nvCxnSpPr>
        <p:spPr>
          <a:xfrm flipH="1">
            <a:off x="1635760" y="8039795"/>
            <a:ext cx="848704" cy="1904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B1DC8E7-0D23-4D72-A59F-C1A4D68CD4A7}"/>
              </a:ext>
            </a:extLst>
          </p:cNvPr>
          <p:cNvSpPr txBox="1"/>
          <p:nvPr/>
        </p:nvSpPr>
        <p:spPr>
          <a:xfrm>
            <a:off x="2555356" y="10681494"/>
            <a:ext cx="2215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Human manufactured particulates would be anthropogenic material.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2FC061-8C8D-4622-959D-02BE2F1F21DD}"/>
              </a:ext>
            </a:extLst>
          </p:cNvPr>
          <p:cNvSpPr/>
          <p:nvPr/>
        </p:nvSpPr>
        <p:spPr>
          <a:xfrm>
            <a:off x="8095313" y="885199"/>
            <a:ext cx="2541749" cy="663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material produced by living organisms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F3DA89-5F4A-4FB8-AA90-06CBB6B2831D}"/>
              </a:ext>
            </a:extLst>
          </p:cNvPr>
          <p:cNvSpPr txBox="1"/>
          <p:nvPr/>
        </p:nvSpPr>
        <p:spPr>
          <a:xfrm>
            <a:off x="6267861" y="2772347"/>
            <a:ext cx="182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Biogenic non-organic material</a:t>
            </a:r>
          </a:p>
        </p:txBody>
      </p: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</TotalTime>
  <Words>273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Type Decision Tree</dc:title>
  <dc:creator>Stephen Richard</dc:creator>
  <cp:lastModifiedBy>Stephen Richard</cp:lastModifiedBy>
  <cp:revision>27</cp:revision>
  <dcterms:created xsi:type="dcterms:W3CDTF">2021-03-24T21:30:16Z</dcterms:created>
  <dcterms:modified xsi:type="dcterms:W3CDTF">2021-04-22T05:31:17Z</dcterms:modified>
</cp:coreProperties>
</file>