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4374"/>
            <a:ext cx="10363200" cy="509354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84348"/>
            <a:ext cx="9144000" cy="35322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8933"/>
            <a:ext cx="262890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8933"/>
            <a:ext cx="773430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47444"/>
            <a:ext cx="10515600" cy="608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90858"/>
            <a:ext cx="10515600" cy="32003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936"/>
            <a:ext cx="105156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86481"/>
            <a:ext cx="5157787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44160"/>
            <a:ext cx="515778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86481"/>
            <a:ext cx="5183188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44160"/>
            <a:ext cx="518318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6510"/>
            <a:ext cx="6172200" cy="103970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6510"/>
            <a:ext cx="6172200" cy="103970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8936"/>
            <a:ext cx="105156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94667"/>
            <a:ext cx="105156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3377944" y="1655357"/>
            <a:ext cx="4070307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derived from living organisms and composed primarily of one or more very large molecules of biological origin.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281801" y="1546018"/>
            <a:ext cx="19203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produced by human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98196" y="3299312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9064106" y="3680066"/>
            <a:ext cx="2659240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single material that consists of two or more media that do not mix.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2"/>
            <a:endCxn id="146" idx="1"/>
          </p:cNvCxnSpPr>
          <p:nvPr/>
        </p:nvCxnSpPr>
        <p:spPr>
          <a:xfrm>
            <a:off x="1399564" y="3637184"/>
            <a:ext cx="523042" cy="3803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202117" y="1869184"/>
            <a:ext cx="1175826" cy="24337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07" idx="2"/>
            <a:endCxn id="15" idx="0"/>
          </p:cNvCxnSpPr>
          <p:nvPr/>
        </p:nvCxnSpPr>
        <p:spPr>
          <a:xfrm>
            <a:off x="9366188" y="2463469"/>
            <a:ext cx="1027538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DDFAD-7330-4EA3-A048-B0880C601D52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>
            <a:off x="7448251" y="2112556"/>
            <a:ext cx="647063" cy="1897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 flipH="1">
            <a:off x="5141811" y="2569755"/>
            <a:ext cx="271287" cy="3942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4229717" y="2963995"/>
            <a:ext cx="18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Organic material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6196295" y="4552981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Dispersed media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1"/>
            <a:endCxn id="77" idx="3"/>
          </p:cNvCxnSpPr>
          <p:nvPr/>
        </p:nvCxnSpPr>
        <p:spPr>
          <a:xfrm flipH="1">
            <a:off x="8163614" y="4137265"/>
            <a:ext cx="900493" cy="6003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241960" y="2192348"/>
            <a:ext cx="157605" cy="11069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91" idx="0"/>
          </p:cNvCxnSpPr>
          <p:nvPr/>
        </p:nvCxnSpPr>
        <p:spPr>
          <a:xfrm flipH="1">
            <a:off x="1177934" y="3637184"/>
            <a:ext cx="221630" cy="4606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1922606" y="3694366"/>
            <a:ext cx="165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metal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0001968" y="12219073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0144964" y="11773335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0269843" y="1135335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0332651" y="11899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7264398" y="12713562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64" idx="2"/>
            <a:endCxn id="199" idx="0"/>
          </p:cNvCxnSpPr>
          <p:nvPr/>
        </p:nvCxnSpPr>
        <p:spPr>
          <a:xfrm>
            <a:off x="7348315" y="7411969"/>
            <a:ext cx="743735" cy="530159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846F0-92F5-49C0-B798-3B3FB1C31500}"/>
              </a:ext>
            </a:extLst>
          </p:cNvPr>
          <p:cNvSpPr txBox="1"/>
          <p:nvPr/>
        </p:nvSpPr>
        <p:spPr>
          <a:xfrm>
            <a:off x="186774" y="4097798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material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DD43B2-F584-4326-B393-1BC7058F0FCA}"/>
              </a:ext>
            </a:extLst>
          </p:cNvPr>
          <p:cNvCxnSpPr>
            <a:cxnSpLocks/>
            <a:stCxn id="107" idx="2"/>
            <a:endCxn id="123" idx="0"/>
          </p:cNvCxnSpPr>
          <p:nvPr/>
        </p:nvCxnSpPr>
        <p:spPr>
          <a:xfrm flipH="1">
            <a:off x="7179956" y="2463469"/>
            <a:ext cx="2186233" cy="12232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B3C41D-4977-4F68-A6AA-A617564F3704}"/>
              </a:ext>
            </a:extLst>
          </p:cNvPr>
          <p:cNvCxnSpPr>
            <a:cxnSpLocks/>
            <a:stCxn id="15" idx="2"/>
            <a:endCxn id="153" idx="0"/>
          </p:cNvCxnSpPr>
          <p:nvPr/>
        </p:nvCxnSpPr>
        <p:spPr>
          <a:xfrm flipH="1">
            <a:off x="10319560" y="4594464"/>
            <a:ext cx="74166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199702-6F2C-4BC9-9DA0-8815FC11E751}"/>
              </a:ext>
            </a:extLst>
          </p:cNvPr>
          <p:cNvSpPr/>
          <p:nvPr/>
        </p:nvSpPr>
        <p:spPr>
          <a:xfrm>
            <a:off x="9841558" y="5811061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fluid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BA802E6-467E-4432-801B-3B0974E07D56}"/>
              </a:ext>
            </a:extLst>
          </p:cNvPr>
          <p:cNvCxnSpPr>
            <a:cxnSpLocks/>
            <a:stCxn id="153" idx="2"/>
            <a:endCxn id="167" idx="0"/>
          </p:cNvCxnSpPr>
          <p:nvPr/>
        </p:nvCxnSpPr>
        <p:spPr>
          <a:xfrm flipH="1">
            <a:off x="10178266" y="6282935"/>
            <a:ext cx="141295" cy="790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CC1BC68-27D1-40F1-B530-A890A83CC66E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>
            <a:off x="7826317" y="6046999"/>
            <a:ext cx="2015241" cy="112903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76C3A20-3B20-4941-8498-B97025524C78}"/>
              </a:ext>
            </a:extLst>
          </p:cNvPr>
          <p:cNvSpPr/>
          <p:nvPr/>
        </p:nvSpPr>
        <p:spPr>
          <a:xfrm>
            <a:off x="6870312" y="6940094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solid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71D0FA-97E1-49A5-B25F-F66EF3F621CD}"/>
              </a:ext>
            </a:extLst>
          </p:cNvPr>
          <p:cNvSpPr/>
          <p:nvPr/>
        </p:nvSpPr>
        <p:spPr>
          <a:xfrm>
            <a:off x="9700263" y="7073500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61A6C6-CC81-4AB5-B7FE-95DA9E544B6B}"/>
              </a:ext>
            </a:extLst>
          </p:cNvPr>
          <p:cNvSpPr/>
          <p:nvPr/>
        </p:nvSpPr>
        <p:spPr>
          <a:xfrm>
            <a:off x="8963892" y="8485985"/>
            <a:ext cx="1837937" cy="62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dominantly liquid water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BD20427-0AC5-498A-8DA4-B7FCF8C93540}"/>
              </a:ext>
            </a:extLst>
          </p:cNvPr>
          <p:cNvCxnSpPr>
            <a:cxnSpLocks/>
            <a:stCxn id="167" idx="2"/>
            <a:endCxn id="170" idx="0"/>
          </p:cNvCxnSpPr>
          <p:nvPr/>
        </p:nvCxnSpPr>
        <p:spPr>
          <a:xfrm flipH="1">
            <a:off x="9882861" y="7545374"/>
            <a:ext cx="295405" cy="9406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F0F71-9AA8-45A1-883E-FF478045F77D}"/>
              </a:ext>
            </a:extLst>
          </p:cNvPr>
          <p:cNvCxnSpPr>
            <a:cxnSpLocks/>
            <a:stCxn id="170" idx="2"/>
            <a:endCxn id="178" idx="0"/>
          </p:cNvCxnSpPr>
          <p:nvPr/>
        </p:nvCxnSpPr>
        <p:spPr>
          <a:xfrm>
            <a:off x="9882861" y="9109208"/>
            <a:ext cx="865826" cy="5854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79E1D62-F93F-4877-AA5E-B016BFAF53A9}"/>
              </a:ext>
            </a:extLst>
          </p:cNvPr>
          <p:cNvSpPr txBox="1"/>
          <p:nvPr/>
        </p:nvSpPr>
        <p:spPr>
          <a:xfrm>
            <a:off x="9958566" y="9694644"/>
            <a:ext cx="158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Non-aqueous liquid material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6DF81D-C852-4CFD-A9D2-449AB5EDBEB2}"/>
              </a:ext>
            </a:extLst>
          </p:cNvPr>
          <p:cNvSpPr txBox="1"/>
          <p:nvPr/>
        </p:nvSpPr>
        <p:spPr>
          <a:xfrm>
            <a:off x="8006313" y="7222209"/>
            <a:ext cx="10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Gaseous material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0EF321F-4FE2-454F-B1C0-4EEC20E1E70A}"/>
              </a:ext>
            </a:extLst>
          </p:cNvPr>
          <p:cNvSpPr txBox="1"/>
          <p:nvPr/>
        </p:nvSpPr>
        <p:spPr>
          <a:xfrm>
            <a:off x="8308240" y="9693433"/>
            <a:ext cx="13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Liquid water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86F0C01-BFEB-401D-AD46-28E657E9D5FF}"/>
              </a:ext>
            </a:extLst>
          </p:cNvPr>
          <p:cNvCxnSpPr>
            <a:cxnSpLocks/>
            <a:stCxn id="167" idx="1"/>
            <a:endCxn id="182" idx="3"/>
          </p:cNvCxnSpPr>
          <p:nvPr/>
        </p:nvCxnSpPr>
        <p:spPr>
          <a:xfrm flipH="1">
            <a:off x="9101038" y="7309438"/>
            <a:ext cx="599225" cy="23593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00255B0-DBA2-4281-A0BB-E1D3FC20F903}"/>
              </a:ext>
            </a:extLst>
          </p:cNvPr>
          <p:cNvCxnSpPr>
            <a:cxnSpLocks/>
            <a:stCxn id="170" idx="2"/>
            <a:endCxn id="183" idx="0"/>
          </p:cNvCxnSpPr>
          <p:nvPr/>
        </p:nvCxnSpPr>
        <p:spPr>
          <a:xfrm flipH="1">
            <a:off x="9004252" y="9109208"/>
            <a:ext cx="878609" cy="58422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AD85B57D-3904-4D84-806F-20245D915B36}"/>
              </a:ext>
            </a:extLst>
          </p:cNvPr>
          <p:cNvSpPr txBox="1"/>
          <p:nvPr/>
        </p:nvSpPr>
        <p:spPr>
          <a:xfrm>
            <a:off x="523295" y="6325469"/>
            <a:ext cx="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Soil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7746CA-D59F-4D1D-BD38-6FD7AD5435C7}"/>
              </a:ext>
            </a:extLst>
          </p:cNvPr>
          <p:cNvSpPr txBox="1"/>
          <p:nvPr/>
        </p:nvSpPr>
        <p:spPr>
          <a:xfrm>
            <a:off x="219869" y="11739761"/>
            <a:ext cx="12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Particulate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9271F10-EA04-4347-926F-39FB26428B5E}"/>
              </a:ext>
            </a:extLst>
          </p:cNvPr>
          <p:cNvSpPr txBox="1"/>
          <p:nvPr/>
        </p:nvSpPr>
        <p:spPr>
          <a:xfrm>
            <a:off x="505851" y="8508204"/>
            <a:ext cx="64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Rock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83A553-D594-42D4-813C-071B386C41AE}"/>
              </a:ext>
            </a:extLst>
          </p:cNvPr>
          <p:cNvSpPr txBox="1"/>
          <p:nvPr/>
        </p:nvSpPr>
        <p:spPr>
          <a:xfrm>
            <a:off x="301152" y="7433722"/>
            <a:ext cx="1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Sediment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7D99A-EFC6-4C4E-882E-81F710468145}"/>
              </a:ext>
            </a:extLst>
          </p:cNvPr>
          <p:cNvSpPr txBox="1"/>
          <p:nvPr/>
        </p:nvSpPr>
        <p:spPr>
          <a:xfrm>
            <a:off x="281800" y="10563341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Mineral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027A12A-431D-4C9F-999D-33C83EDA0105}"/>
              </a:ext>
            </a:extLst>
          </p:cNvPr>
          <p:cNvSpPr/>
          <p:nvPr/>
        </p:nvSpPr>
        <p:spPr>
          <a:xfrm>
            <a:off x="1862683" y="6101802"/>
            <a:ext cx="4070307" cy="84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mixed mineral and organic matter modified by interaction between earth material, biosphere, and atmosphere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EEDF6A0-6DEA-456E-A85F-F8577D3160D9}"/>
              </a:ext>
            </a:extLst>
          </p:cNvPr>
          <p:cNvSpPr/>
          <p:nvPr/>
        </p:nvSpPr>
        <p:spPr>
          <a:xfrm>
            <a:off x="2316393" y="7282133"/>
            <a:ext cx="35449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Solid granular material transported by wind, water, or gravity, not soil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6813D2B-C13D-4372-B53A-E0F9D3FCBF08}"/>
              </a:ext>
            </a:extLst>
          </p:cNvPr>
          <p:cNvSpPr/>
          <p:nvPr/>
        </p:nvSpPr>
        <p:spPr>
          <a:xfrm>
            <a:off x="2117307" y="8277228"/>
            <a:ext cx="4365269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Consolidated aggregate of particles (grains) of rock, mineral (including native elements), mineraloid, or solid organic material.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B86BA49-FC68-4585-9268-1D501B53EA18}"/>
              </a:ext>
            </a:extLst>
          </p:cNvPr>
          <p:cNvSpPr/>
          <p:nvPr/>
        </p:nvSpPr>
        <p:spPr>
          <a:xfrm>
            <a:off x="2362348" y="10318714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Natural, solid material representable by a chemical formula, usually abiogenic, and that has an ordered atomic structure.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9B076D-8026-4EE5-AC86-080108066D26}"/>
              </a:ext>
            </a:extLst>
          </p:cNvPr>
          <p:cNvSpPr/>
          <p:nvPr/>
        </p:nvSpPr>
        <p:spPr>
          <a:xfrm>
            <a:off x="2362348" y="11497686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consists of microscopic to tiny particulate material derived by precipitation, filtering, or settling from suspension in a fluid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2665D1-053A-4A7B-9A39-F1E57F0B2408}"/>
              </a:ext>
            </a:extLst>
          </p:cNvPr>
          <p:cNvCxnSpPr>
            <a:cxnSpLocks/>
            <a:stCxn id="241" idx="1"/>
            <a:endCxn id="234" idx="3"/>
          </p:cNvCxnSpPr>
          <p:nvPr/>
        </p:nvCxnSpPr>
        <p:spPr>
          <a:xfrm flipH="1" flipV="1">
            <a:off x="1131414" y="6510135"/>
            <a:ext cx="731269" cy="1420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297F0A8-1290-48E5-AC70-ADB1011D3EFE}"/>
              </a:ext>
            </a:extLst>
          </p:cNvPr>
          <p:cNvCxnSpPr>
            <a:cxnSpLocks/>
            <a:stCxn id="242" idx="1"/>
            <a:endCxn id="237" idx="3"/>
          </p:cNvCxnSpPr>
          <p:nvPr/>
        </p:nvCxnSpPr>
        <p:spPr>
          <a:xfrm flipH="1">
            <a:off x="1392261" y="7605299"/>
            <a:ext cx="924132" cy="1308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1632D9F-6CB6-4285-B44C-CAFEEC2A2562}"/>
              </a:ext>
            </a:extLst>
          </p:cNvPr>
          <p:cNvCxnSpPr>
            <a:cxnSpLocks/>
            <a:stCxn id="243" idx="1"/>
            <a:endCxn id="236" idx="3"/>
          </p:cNvCxnSpPr>
          <p:nvPr/>
        </p:nvCxnSpPr>
        <p:spPr>
          <a:xfrm flipH="1" flipV="1">
            <a:off x="1148858" y="8692870"/>
            <a:ext cx="968449" cy="1259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FA1CA00-EFB8-4E34-BA6E-3CBA6CF5C16A}"/>
              </a:ext>
            </a:extLst>
          </p:cNvPr>
          <p:cNvCxnSpPr>
            <a:cxnSpLocks/>
            <a:stCxn id="244" idx="1"/>
            <a:endCxn id="238" idx="3"/>
          </p:cNvCxnSpPr>
          <p:nvPr/>
        </p:nvCxnSpPr>
        <p:spPr>
          <a:xfrm flipH="1">
            <a:off x="1372909" y="10746949"/>
            <a:ext cx="989439" cy="105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5D520CB-7092-473C-83A7-929A05514827}"/>
              </a:ext>
            </a:extLst>
          </p:cNvPr>
          <p:cNvCxnSpPr>
            <a:cxnSpLocks/>
            <a:stCxn id="245" idx="1"/>
            <a:endCxn id="235" idx="3"/>
          </p:cNvCxnSpPr>
          <p:nvPr/>
        </p:nvCxnSpPr>
        <p:spPr>
          <a:xfrm flipH="1" flipV="1">
            <a:off x="1434841" y="11924428"/>
            <a:ext cx="927506" cy="14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37271C-4ADC-42B5-A635-43B565AF1783}"/>
              </a:ext>
            </a:extLst>
          </p:cNvPr>
          <p:cNvCxnSpPr>
            <a:cxnSpLocks/>
            <a:stCxn id="245" idx="2"/>
            <a:endCxn id="199" idx="1"/>
          </p:cNvCxnSpPr>
          <p:nvPr/>
        </p:nvCxnSpPr>
        <p:spPr>
          <a:xfrm rot="16200000" flipH="1">
            <a:off x="5610598" y="11382927"/>
            <a:ext cx="682573" cy="2625027"/>
          </a:xfrm>
          <a:prstGeom prst="curvedConnector2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422BC8A-64CA-490E-AB8F-8F6AB05207F8}"/>
              </a:ext>
            </a:extLst>
          </p:cNvPr>
          <p:cNvCxnSpPr>
            <a:cxnSpLocks/>
            <a:stCxn id="164" idx="1"/>
            <a:endCxn id="72" idx="3"/>
          </p:cNvCxnSpPr>
          <p:nvPr/>
        </p:nvCxnSpPr>
        <p:spPr>
          <a:xfrm rot="10800000">
            <a:off x="4771308" y="5252514"/>
            <a:ext cx="2099004" cy="1923519"/>
          </a:xfrm>
          <a:prstGeom prst="curvedConnector3">
            <a:avLst>
              <a:gd name="adj1" fmla="val 1863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C820F9D-9DC6-4602-9274-EC9A8344C0ED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>
            <a:off x="3897837" y="6946872"/>
            <a:ext cx="191022" cy="3352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8DA0CF6-1F8F-49B5-AC33-5560AB719860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>
            <a:off x="4088859" y="7928464"/>
            <a:ext cx="211083" cy="3487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53AE6D2-B4BD-47FA-823E-BD510330E2B2}"/>
              </a:ext>
            </a:extLst>
          </p:cNvPr>
          <p:cNvCxnSpPr>
            <a:cxnSpLocks/>
            <a:stCxn id="243" idx="2"/>
            <a:endCxn id="102" idx="0"/>
          </p:cNvCxnSpPr>
          <p:nvPr/>
        </p:nvCxnSpPr>
        <p:spPr>
          <a:xfrm>
            <a:off x="4299942" y="9133697"/>
            <a:ext cx="328228" cy="3709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71F51C0-3AAE-4C40-B195-195B9B7D8722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4639370" y="11175183"/>
            <a:ext cx="0" cy="3225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B0F1720-3554-4F4A-9DB8-993B693C9373}"/>
              </a:ext>
            </a:extLst>
          </p:cNvPr>
          <p:cNvSpPr txBox="1"/>
          <p:nvPr/>
        </p:nvSpPr>
        <p:spPr>
          <a:xfrm>
            <a:off x="146670" y="992546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5C804-8EFA-4F5A-8E58-43A2638108F0}"/>
              </a:ext>
            </a:extLst>
          </p:cNvPr>
          <p:cNvSpPr txBox="1"/>
          <p:nvPr/>
        </p:nvSpPr>
        <p:spPr>
          <a:xfrm>
            <a:off x="10419480" y="2823146"/>
            <a:ext cx="1826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media can be of very different nature. They can be a gas, a liquid or a solid. E.g. aerosol, foam, emulsion, colloidal suspension.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4319EA-965D-4B10-91A0-8F780CA8F693}"/>
              </a:ext>
            </a:extLst>
          </p:cNvPr>
          <p:cNvSpPr txBox="1"/>
          <p:nvPr/>
        </p:nvSpPr>
        <p:spPr>
          <a:xfrm>
            <a:off x="1215217" y="13432035"/>
            <a:ext cx="1042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Material Type Decision Tree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416E4A-019D-4D1A-BE4F-3BF2948BF04A}"/>
              </a:ext>
            </a:extLst>
          </p:cNvPr>
          <p:cNvSpPr txBox="1"/>
          <p:nvPr/>
        </p:nvSpPr>
        <p:spPr>
          <a:xfrm>
            <a:off x="1441347" y="2759959"/>
            <a:ext cx="2215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Sample is composed of material that is human-manufactured, e.g. glass, cement, plaster, refined metal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AACC5C-BCDA-4866-861D-08B5365FF12B}"/>
              </a:ext>
            </a:extLst>
          </p:cNvPr>
          <p:cNvSpPr txBox="1"/>
          <p:nvPr/>
        </p:nvSpPr>
        <p:spPr>
          <a:xfrm>
            <a:off x="6845029" y="6114766"/>
            <a:ext cx="1557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Material is a solid, or an aggregate of solid, differentiable particles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15F930-8BB4-496F-8469-9E282874ED59}"/>
              </a:ext>
            </a:extLst>
          </p:cNvPr>
          <p:cNvSpPr/>
          <p:nvPr/>
        </p:nvSpPr>
        <p:spPr>
          <a:xfrm>
            <a:off x="2447887" y="9504642"/>
            <a:ext cx="436056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Undifferentiated soil, sediment, ice or rock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29AF44-D70C-43CC-87E9-6B908027FA79}"/>
              </a:ext>
            </a:extLst>
          </p:cNvPr>
          <p:cNvCxnSpPr>
            <a:cxnSpLocks/>
            <a:stCxn id="102" idx="2"/>
            <a:endCxn id="244" idx="0"/>
          </p:cNvCxnSpPr>
          <p:nvPr/>
        </p:nvCxnSpPr>
        <p:spPr>
          <a:xfrm>
            <a:off x="4628170" y="9976517"/>
            <a:ext cx="11201" cy="3421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177A55-5D5E-486B-A957-8016461230E8}"/>
              </a:ext>
            </a:extLst>
          </p:cNvPr>
          <p:cNvSpPr txBox="1"/>
          <p:nvPr/>
        </p:nvSpPr>
        <p:spPr>
          <a:xfrm>
            <a:off x="18950" y="9436457"/>
            <a:ext cx="161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Mixed soil, sediment, rock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428DDE-2B01-4E0A-A865-F0F3B84912C4}"/>
              </a:ext>
            </a:extLst>
          </p:cNvPr>
          <p:cNvCxnSpPr>
            <a:cxnSpLocks/>
            <a:stCxn id="102" idx="1"/>
            <a:endCxn id="110" idx="3"/>
          </p:cNvCxnSpPr>
          <p:nvPr/>
        </p:nvCxnSpPr>
        <p:spPr>
          <a:xfrm flipH="1">
            <a:off x="1635761" y="9740580"/>
            <a:ext cx="812126" cy="1904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B1DC8E7-0D23-4D72-A59F-C1A4D68CD4A7}"/>
              </a:ext>
            </a:extLst>
          </p:cNvPr>
          <p:cNvSpPr txBox="1"/>
          <p:nvPr/>
        </p:nvSpPr>
        <p:spPr>
          <a:xfrm>
            <a:off x="2555356" y="12382278"/>
            <a:ext cx="221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Human manufactured particulates would be anthropogenic material.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2FC061-8C8D-4622-959D-02BE2F1F21DD}"/>
              </a:ext>
            </a:extLst>
          </p:cNvPr>
          <p:cNvSpPr/>
          <p:nvPr/>
        </p:nvSpPr>
        <p:spPr>
          <a:xfrm>
            <a:off x="8095314" y="1799599"/>
            <a:ext cx="2541749" cy="663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material produced by living organisms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F3DA89-5F4A-4FB8-AA90-06CBB6B2831D}"/>
              </a:ext>
            </a:extLst>
          </p:cNvPr>
          <p:cNvSpPr txBox="1"/>
          <p:nvPr/>
        </p:nvSpPr>
        <p:spPr>
          <a:xfrm>
            <a:off x="6267862" y="3686748"/>
            <a:ext cx="182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Biogenic non-organic material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B62377-D456-4822-8001-953F77061243}"/>
              </a:ext>
            </a:extLst>
          </p:cNvPr>
          <p:cNvSpPr/>
          <p:nvPr/>
        </p:nvSpPr>
        <p:spPr>
          <a:xfrm>
            <a:off x="3260957" y="4993779"/>
            <a:ext cx="1510351" cy="517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Frozen water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BDD7A8-79FD-4DFA-96CB-ED375F33DFCB}"/>
              </a:ext>
            </a:extLst>
          </p:cNvPr>
          <p:cNvCxnSpPr>
            <a:cxnSpLocks/>
            <a:stCxn id="72" idx="2"/>
            <a:endCxn id="241" idx="0"/>
          </p:cNvCxnSpPr>
          <p:nvPr/>
        </p:nvCxnSpPr>
        <p:spPr>
          <a:xfrm flipH="1">
            <a:off x="3897837" y="5511246"/>
            <a:ext cx="118296" cy="59055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7E9447-556F-43CC-A12A-3FF66188004D}"/>
              </a:ext>
            </a:extLst>
          </p:cNvPr>
          <p:cNvSpPr txBox="1"/>
          <p:nvPr/>
        </p:nvSpPr>
        <p:spPr>
          <a:xfrm>
            <a:off x="1460122" y="5050706"/>
            <a:ext cx="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CE37D-6300-4F85-A07F-77EBAC17C66E}"/>
              </a:ext>
            </a:extLst>
          </p:cNvPr>
          <p:cNvCxnSpPr>
            <a:cxnSpLocks/>
            <a:stCxn id="72" idx="1"/>
            <a:endCxn id="79" idx="3"/>
          </p:cNvCxnSpPr>
          <p:nvPr/>
        </p:nvCxnSpPr>
        <p:spPr>
          <a:xfrm flipH="1" flipV="1">
            <a:off x="2068240" y="5235372"/>
            <a:ext cx="1192717" cy="171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3684</TotalTime>
  <Words>278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Type Decision Tree v2</dc:title>
  <dc:creator>Stephen Richard;iSamples Team</dc:creator>
  <cp:lastModifiedBy>Stephen Richard</cp:lastModifiedBy>
  <cp:revision>29</cp:revision>
  <dcterms:created xsi:type="dcterms:W3CDTF">2021-03-24T21:30:16Z</dcterms:created>
  <dcterms:modified xsi:type="dcterms:W3CDTF">2021-06-09T20:06:01Z</dcterms:modified>
</cp:coreProperties>
</file>