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>
        <p:scale>
          <a:sx n="60" d="100"/>
          <a:sy n="60" d="100"/>
        </p:scale>
        <p:origin x="-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ucture" TargetMode="External"/><Relationship Id="rId2" Type="http://schemas.openxmlformats.org/officeDocument/2006/relationships/hyperlink" Target="https://en.wikipedia.org/wiki/Occupanc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all" TargetMode="External"/><Relationship Id="rId4" Type="http://schemas.openxmlformats.org/officeDocument/2006/relationships/hyperlink" Target="https://en.wikipedia.org/wiki/Ro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0DEAC0-4FA8-479D-9A91-D25369722D3B}"/>
              </a:ext>
            </a:extLst>
          </p:cNvPr>
          <p:cNvSpPr/>
          <p:nvPr/>
        </p:nvSpPr>
        <p:spPr>
          <a:xfrm>
            <a:off x="535708" y="1264439"/>
            <a:ext cx="1612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Biological environment?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3F3E7-37FC-4D15-A507-5CA3BAE39B7D}"/>
              </a:ext>
            </a:extLst>
          </p:cNvPr>
          <p:cNvSpPr/>
          <p:nvPr/>
        </p:nvSpPr>
        <p:spPr>
          <a:xfrm>
            <a:off x="840888" y="2745548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7179391" y="1666675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Anthropogenic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1D725-CAB9-4679-B5AC-C418EA3E677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1342256" y="3083420"/>
            <a:ext cx="522166" cy="62562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0DC8B-721D-4284-A0AC-71A1E009FC8E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2148525" y="1587605"/>
            <a:ext cx="1418396" cy="3653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D0472-F825-4BB2-8AB2-528C17690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42117" y="1910770"/>
            <a:ext cx="139" cy="83477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C7679-9DBB-4BAE-BF42-73C22E6180D7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1014572" y="3083420"/>
            <a:ext cx="327684" cy="9540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865E94-F815-4AD0-89B3-6E3CF1ABE770}"/>
              </a:ext>
            </a:extLst>
          </p:cNvPr>
          <p:cNvSpPr txBox="1"/>
          <p:nvPr/>
        </p:nvSpPr>
        <p:spPr>
          <a:xfrm>
            <a:off x="1864422" y="3524377"/>
            <a:ext cx="15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biome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3797-8234-4F25-A8E7-5FB9B15E55F4}"/>
              </a:ext>
            </a:extLst>
          </p:cNvPr>
          <p:cNvSpPr txBox="1"/>
          <p:nvPr/>
        </p:nvSpPr>
        <p:spPr>
          <a:xfrm>
            <a:off x="163235" y="4998722"/>
            <a:ext cx="118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terrestrial biome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43827" y="570641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92488-ACD3-4008-8B22-3470B3D9283C}"/>
              </a:ext>
            </a:extLst>
          </p:cNvPr>
          <p:cNvSpPr/>
          <p:nvPr/>
        </p:nvSpPr>
        <p:spPr>
          <a:xfrm>
            <a:off x="245014" y="4037468"/>
            <a:ext cx="1539115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E3AD16-A9CA-4F88-BD95-37974A97804F}"/>
              </a:ext>
            </a:extLst>
          </p:cNvPr>
          <p:cNvCxnSpPr>
            <a:cxnSpLocks/>
            <a:stCxn id="42" idx="2"/>
            <a:endCxn id="15" idx="0"/>
          </p:cNvCxnSpPr>
          <p:nvPr/>
        </p:nvCxnSpPr>
        <p:spPr>
          <a:xfrm flipH="1">
            <a:off x="755673" y="4375340"/>
            <a:ext cx="258899" cy="62338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C12618-518F-4D6C-AB01-16E29ECCEF32}"/>
              </a:ext>
            </a:extLst>
          </p:cNvPr>
          <p:cNvSpPr txBox="1"/>
          <p:nvPr/>
        </p:nvSpPr>
        <p:spPr>
          <a:xfrm>
            <a:off x="1953868" y="4707895"/>
            <a:ext cx="135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Subaqueous terrestrial biome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5A57EC-76A7-44FB-AC9E-5402DAB10170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>
            <a:off x="1014572" y="4375340"/>
            <a:ext cx="939296" cy="79422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6A61BF6-B642-4960-852C-A0910C34C72D}"/>
              </a:ext>
            </a:extLst>
          </p:cNvPr>
          <p:cNvSpPr/>
          <p:nvPr/>
        </p:nvSpPr>
        <p:spPr>
          <a:xfrm>
            <a:off x="10837841" y="4690205"/>
            <a:ext cx="1969476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occupation site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10067081" y="2449361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7055740" y="6367439"/>
            <a:ext cx="1412382" cy="3877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3566921" y="1317033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6853320" y="2296357"/>
            <a:ext cx="1150548" cy="8567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7460582" y="7858557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5795592" y="4394223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6147129" y="3153104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8911707" y="3000895"/>
            <a:ext cx="1983026" cy="6317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8828344" y="1981516"/>
            <a:ext cx="1238737" cy="7436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5444056" y="3407813"/>
            <a:ext cx="703073" cy="2287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4031674" y="3451850"/>
            <a:ext cx="14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9030468" y="4900738"/>
            <a:ext cx="150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83" idx="0"/>
          </p:cNvCxnSpPr>
          <p:nvPr/>
        </p:nvCxnSpPr>
        <p:spPr>
          <a:xfrm>
            <a:off x="10894733" y="3000895"/>
            <a:ext cx="927846" cy="16893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 flipH="1">
            <a:off x="6588875" y="3662521"/>
            <a:ext cx="264445" cy="73170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83" idx="2"/>
            <a:endCxn id="337" idx="0"/>
          </p:cNvCxnSpPr>
          <p:nvPr/>
        </p:nvCxnSpPr>
        <p:spPr>
          <a:xfrm flipH="1">
            <a:off x="10899108" y="5336537"/>
            <a:ext cx="923471" cy="181558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89" idx="0"/>
          </p:cNvCxnSpPr>
          <p:nvPr/>
        </p:nvCxnSpPr>
        <p:spPr>
          <a:xfrm>
            <a:off x="6588875" y="4835754"/>
            <a:ext cx="1173056" cy="153168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7761931" y="6755198"/>
            <a:ext cx="528886" cy="110335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3"/>
            <a:endCxn id="7" idx="1"/>
          </p:cNvCxnSpPr>
          <p:nvPr/>
        </p:nvCxnSpPr>
        <p:spPr>
          <a:xfrm>
            <a:off x="5309648" y="1624141"/>
            <a:ext cx="1869743" cy="35737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0"/>
          </p:cNvCxnSpPr>
          <p:nvPr/>
        </p:nvCxnSpPr>
        <p:spPr>
          <a:xfrm flipH="1">
            <a:off x="4013627" y="1931249"/>
            <a:ext cx="424658" cy="54606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3142263" y="2477316"/>
            <a:ext cx="1742727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2"/>
            <a:endCxn id="235" idx="0"/>
          </p:cNvCxnSpPr>
          <p:nvPr/>
        </p:nvCxnSpPr>
        <p:spPr>
          <a:xfrm flipH="1">
            <a:off x="5549990" y="4835754"/>
            <a:ext cx="1038885" cy="11711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352669" y="7963104"/>
            <a:ext cx="1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247" idx="0"/>
          </p:cNvCxnSpPr>
          <p:nvPr/>
        </p:nvCxnSpPr>
        <p:spPr>
          <a:xfrm>
            <a:off x="8290817" y="8367974"/>
            <a:ext cx="1385636" cy="95605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4853575" y="6006953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2"/>
            <a:endCxn id="369" idx="0"/>
          </p:cNvCxnSpPr>
          <p:nvPr/>
        </p:nvCxnSpPr>
        <p:spPr>
          <a:xfrm flipH="1">
            <a:off x="5417273" y="6755198"/>
            <a:ext cx="2344658" cy="190452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2"/>
            <a:endCxn id="242" idx="0"/>
          </p:cNvCxnSpPr>
          <p:nvPr/>
        </p:nvCxnSpPr>
        <p:spPr>
          <a:xfrm flipH="1">
            <a:off x="7369413" y="8367974"/>
            <a:ext cx="921404" cy="51612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6465318" y="8884094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998755" y="6755198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8970262" y="9324031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Interior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1996723" y="7341432"/>
            <a:ext cx="923647" cy="61932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122937" y="7341432"/>
            <a:ext cx="873786" cy="62167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2994691" y="6261662"/>
            <a:ext cx="1858884" cy="78665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4128769" y="6944253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1624407" y="6472078"/>
            <a:ext cx="1536432" cy="552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Building or Structure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0042901" y="7152120"/>
            <a:ext cx="171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Human occupation site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5AB6FB4-A152-4E4E-808D-8B03D647F086}"/>
              </a:ext>
            </a:extLst>
          </p:cNvPr>
          <p:cNvCxnSpPr>
            <a:cxnSpLocks/>
            <a:stCxn id="83" idx="2"/>
            <a:endCxn id="333" idx="0"/>
          </p:cNvCxnSpPr>
          <p:nvPr/>
        </p:nvCxnSpPr>
        <p:spPr>
          <a:xfrm>
            <a:off x="11822579" y="5336537"/>
            <a:ext cx="570044" cy="113554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12022354" y="7714038"/>
            <a:ext cx="137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Building or structure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>
            <a:off x="12392623" y="7024341"/>
            <a:ext cx="317070" cy="689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016275" y="7960761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Lake,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 flipH="1">
            <a:off x="5103967" y="6516370"/>
            <a:ext cx="446023" cy="42788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4419305" y="8659721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971507" y="10269900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 flipH="1">
            <a:off x="5073726" y="9245955"/>
            <a:ext cx="343547" cy="127153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1898027" y="9245955"/>
            <a:ext cx="3519246" cy="102394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4438285" y="10517488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708F4C6-BF2A-4CC9-9E73-F4DC5FA74B02}"/>
              </a:ext>
            </a:extLst>
          </p:cNvPr>
          <p:cNvSpPr/>
          <p:nvPr/>
        </p:nvSpPr>
        <p:spPr>
          <a:xfrm>
            <a:off x="8804504" y="10847139"/>
            <a:ext cx="2121658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Regolith, sediment, or soil horizon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1755315" y="11025265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5" idx="0"/>
          </p:cNvCxnSpPr>
          <p:nvPr/>
        </p:nvCxnSpPr>
        <p:spPr>
          <a:xfrm>
            <a:off x="9676453" y="9833448"/>
            <a:ext cx="188880" cy="101369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C88F440-541B-4CA6-9D9B-3CFD0FE20154}"/>
              </a:ext>
            </a:extLst>
          </p:cNvPr>
          <p:cNvCxnSpPr>
            <a:cxnSpLocks/>
            <a:stCxn id="385" idx="3"/>
            <a:endCxn id="389" idx="1"/>
          </p:cNvCxnSpPr>
          <p:nvPr/>
        </p:nvCxnSpPr>
        <p:spPr>
          <a:xfrm>
            <a:off x="10926162" y="11101848"/>
            <a:ext cx="829153" cy="27364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1"/>
            <a:endCxn id="413" idx="3"/>
          </p:cNvCxnSpPr>
          <p:nvPr/>
        </p:nvCxnSpPr>
        <p:spPr>
          <a:xfrm flipH="1">
            <a:off x="7856923" y="9578740"/>
            <a:ext cx="1113339" cy="9364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6682910" y="10330537"/>
            <a:ext cx="117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Rock body</a:t>
            </a: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099E1AC5-5EC8-4FED-8E62-C1A27DED33A8}"/>
              </a:ext>
            </a:extLst>
          </p:cNvPr>
          <p:cNvCxnSpPr>
            <a:cxnSpLocks/>
            <a:stCxn id="385" idx="1"/>
            <a:endCxn id="415" idx="3"/>
          </p:cNvCxnSpPr>
          <p:nvPr/>
        </p:nvCxnSpPr>
        <p:spPr>
          <a:xfrm flipH="1">
            <a:off x="8255578" y="11101848"/>
            <a:ext cx="548926" cy="73120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ECBCEB65-20DA-4F64-B47E-98F739ADAF46}"/>
              </a:ext>
            </a:extLst>
          </p:cNvPr>
          <p:cNvSpPr txBox="1"/>
          <p:nvPr/>
        </p:nvSpPr>
        <p:spPr>
          <a:xfrm>
            <a:off x="6402538" y="11509888"/>
            <a:ext cx="185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Regolith, sediment, or soil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9274594" y="5497030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2557691" y="5861437"/>
            <a:ext cx="242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hydrosphere or atmosphere; Includes samples representing things collected on the surface.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10485919" y="1255034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10628913" y="809294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0753794" y="38931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0816602" y="9359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814961" y="13074013"/>
            <a:ext cx="115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Sampled Feature Decision Tree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8273508" y="3632625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8911707" y="4278957"/>
            <a:ext cx="872812" cy="62178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7610145" y="4807169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setting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293552" y="4278957"/>
            <a:ext cx="618155" cy="5282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947E-76BA-4DB4-973E-A5049E1B341C}"/>
              </a:ext>
            </a:extLst>
          </p:cNvPr>
          <p:cNvSpPr txBox="1"/>
          <p:nvPr/>
        </p:nvSpPr>
        <p:spPr>
          <a:xfrm>
            <a:off x="2668791" y="322682"/>
            <a:ext cx="547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This categorization is intentional– what  was the sample collected originally to represent?  Recognizing that the sample might have multiple contexts of interest not recognized at initial collection.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3A58-928B-402C-9BD4-8178B3E432A6}"/>
              </a:ext>
            </a:extLst>
          </p:cNvPr>
          <p:cNvSpPr/>
          <p:nvPr/>
        </p:nvSpPr>
        <p:spPr>
          <a:xfrm>
            <a:off x="10185496" y="360577"/>
            <a:ext cx="1723425" cy="134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D6F04A-46C9-43C5-9412-0CFE44EF9A60}"/>
              </a:ext>
            </a:extLst>
          </p:cNvPr>
          <p:cNvSpPr txBox="1"/>
          <p:nvPr/>
        </p:nvSpPr>
        <p:spPr>
          <a:xfrm>
            <a:off x="10014389" y="7760205"/>
            <a:ext cx="180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have been and left evidence of their activity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D76C48-7E5A-41B0-BE90-A2FBEDA4AA33}"/>
              </a:ext>
            </a:extLst>
          </p:cNvPr>
          <p:cNvSpPr txBox="1"/>
          <p:nvPr/>
        </p:nvSpPr>
        <p:spPr>
          <a:xfrm>
            <a:off x="11540562" y="8317376"/>
            <a:ext cx="2165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structure is 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 system of connected parts used to support a load that was not designed for continuous human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ccupancy"/>
              </a:rPr>
              <a:t>occupancy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lang="en-US" sz="1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building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is a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tructure"/>
              </a:rPr>
              <a:t>structure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oof"/>
              </a:rPr>
              <a:t>roof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US" sz="1000" b="0" i="0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ll"/>
              </a:rPr>
              <a:t>walls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standing more or less permanently in one place </a:t>
            </a:r>
            <a:endParaRPr lang="en-US" sz="1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40CDEC-2352-429D-A936-EB115923325F}"/>
              </a:ext>
            </a:extLst>
          </p:cNvPr>
          <p:cNvSpPr txBox="1"/>
          <p:nvPr/>
        </p:nvSpPr>
        <p:spPr>
          <a:xfrm>
            <a:off x="6412862" y="9418598"/>
            <a:ext cx="193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of interest is the liquid or gas contained in a subsurface reservoir, e.g. oil, natural gas, CO</a:t>
            </a:r>
            <a:r>
              <a:rPr lang="en-US" sz="1000" baseline="-25000" dirty="0"/>
              <a:t>2</a:t>
            </a:r>
            <a:r>
              <a:rPr lang="en-US" sz="1000" dirty="0"/>
              <a:t>, water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DCDF3-3BAD-4102-B5A6-6A6A27EF3C79}"/>
              </a:ext>
            </a:extLst>
          </p:cNvPr>
          <p:cNvSpPr txBox="1"/>
          <p:nvPr/>
        </p:nvSpPr>
        <p:spPr>
          <a:xfrm>
            <a:off x="4022506" y="11135738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Sampled feature is river, stream, lake, salt lake, spring that is not directly interacting with marine water.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2DA646-D9DF-4955-ADA0-891AF715EC2F}"/>
              </a:ext>
            </a:extLst>
          </p:cNvPr>
          <p:cNvSpPr txBox="1"/>
          <p:nvPr/>
        </p:nvSpPr>
        <p:spPr>
          <a:xfrm>
            <a:off x="832180" y="10805651"/>
            <a:ext cx="217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brackish and hypersaline water bodies in marine borderland wetlands, estuaries, coastal </a:t>
            </a:r>
            <a:r>
              <a:rPr lang="en-US" sz="1000" dirty="0" err="1"/>
              <a:t>sabka</a:t>
            </a:r>
            <a:r>
              <a:rPr lang="en-US" sz="1000" dirty="0"/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253F3-74F1-4BB1-9D9F-6137DA70DDF8}"/>
              </a:ext>
            </a:extLst>
          </p:cNvPr>
          <p:cNvSpPr txBox="1"/>
          <p:nvPr/>
        </p:nvSpPr>
        <p:spPr>
          <a:xfrm>
            <a:off x="131350" y="8583004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Things collected on the surface at the bottom of a water body, e.g. dredge haul, manganese nodules. Includes benthic zone,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FFD81B-5FE1-4999-8CB3-23196F310F4D}"/>
              </a:ext>
            </a:extLst>
          </p:cNvPr>
          <p:cNvSpPr txBox="1"/>
          <p:nvPr/>
        </p:nvSpPr>
        <p:spPr>
          <a:xfrm>
            <a:off x="7584724" y="5410772"/>
            <a:ext cx="14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synthetic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98211-DEE1-4494-ADF3-8C0E6231B50E}"/>
              </a:ext>
            </a:extLst>
          </p:cNvPr>
          <p:cNvSpPr txBox="1"/>
          <p:nvPr/>
        </p:nvSpPr>
        <p:spPr>
          <a:xfrm>
            <a:off x="3937081" y="7500948"/>
            <a:ext cx="221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Sample is collected on the surface (e.g. leaf litter), or immediately below surface (zone of bioturbation). Include soil ‘O’ horizon and ‘biomantle’.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5ACD2C5-9D84-44AD-87EC-FFCE0A7BA4BD}"/>
              </a:ext>
            </a:extLst>
          </p:cNvPr>
          <p:cNvSpPr txBox="1"/>
          <p:nvPr/>
        </p:nvSpPr>
        <p:spPr>
          <a:xfrm>
            <a:off x="6387041" y="10661970"/>
            <a:ext cx="2007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Specimen samples rock or mineral that is within consolidated earth material considered as rock.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C8A99B-4003-48A5-A2F3-B5760B8458B9}"/>
              </a:ext>
            </a:extLst>
          </p:cNvPr>
          <p:cNvSpPr txBox="1"/>
          <p:nvPr/>
        </p:nvSpPr>
        <p:spPr>
          <a:xfrm>
            <a:off x="6189572" y="12069740"/>
            <a:ext cx="2638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Specimen samples non-consolidated soil or sediment (or minerals there within) in the near surface environment, or regolith material that is modified by interaction with surface.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0692FC-A7B8-4FA0-A3D2-9E971452954B}"/>
              </a:ext>
            </a:extLst>
          </p:cNvPr>
          <p:cNvSpPr txBox="1"/>
          <p:nvPr/>
        </p:nvSpPr>
        <p:spPr>
          <a:xfrm>
            <a:off x="2159655" y="8583004"/>
            <a:ext cx="161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Active sediment from stream bed should be included in ‘Regolith, sediment or soil horizon’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618C86F-EE62-4466-A764-9C293A9A9F91}"/>
              </a:ext>
            </a:extLst>
          </p:cNvPr>
          <p:cNvSpPr txBox="1"/>
          <p:nvPr/>
        </p:nvSpPr>
        <p:spPr>
          <a:xfrm>
            <a:off x="5709167" y="2338891"/>
            <a:ext cx="190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is not specifically focused on biological or ecological properties of the sampled feature</a:t>
            </a:r>
          </a:p>
        </p:txBody>
      </p: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431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35</cp:revision>
  <dcterms:created xsi:type="dcterms:W3CDTF">2021-04-06T18:03:51Z</dcterms:created>
  <dcterms:modified xsi:type="dcterms:W3CDTF">2021-04-21T04:40:34Z</dcterms:modified>
</cp:coreProperties>
</file>