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1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6629454" y="521154"/>
            <a:ext cx="3441608" cy="1386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material derived from living organisms and composed primarily of one or more very large molecules of biological origin.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776154" y="891131"/>
            <a:ext cx="1612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produced by human 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1096722" y="1998013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3708355" y="659797"/>
            <a:ext cx="1969476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consists of two or more media that do not mix.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2"/>
            <a:endCxn id="146" idx="1"/>
          </p:cNvCxnSpPr>
          <p:nvPr/>
        </p:nvCxnSpPr>
        <p:spPr>
          <a:xfrm>
            <a:off x="1598090" y="2335885"/>
            <a:ext cx="336695" cy="42629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2388971" y="1116997"/>
            <a:ext cx="1319384" cy="97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677831" y="1116997"/>
            <a:ext cx="951623" cy="97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6DDFAD-7330-4EA3-A048-B0880C601D52}"/>
              </a:ext>
            </a:extLst>
          </p:cNvPr>
          <p:cNvCxnSpPr>
            <a:cxnSpLocks/>
            <a:stCxn id="4" idx="2"/>
            <a:endCxn id="141" idx="0"/>
          </p:cNvCxnSpPr>
          <p:nvPr/>
        </p:nvCxnSpPr>
        <p:spPr>
          <a:xfrm>
            <a:off x="8350258" y="1907440"/>
            <a:ext cx="2440524" cy="71050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 flipH="1">
            <a:off x="7788096" y="1907440"/>
            <a:ext cx="562163" cy="42023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6876002" y="2327672"/>
            <a:ext cx="18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Organic material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4004666" y="2159228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Dispersed media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2"/>
            <a:endCxn id="77" idx="0"/>
          </p:cNvCxnSpPr>
          <p:nvPr/>
        </p:nvCxnSpPr>
        <p:spPr>
          <a:xfrm>
            <a:off x="4693093" y="1574196"/>
            <a:ext cx="295232" cy="58503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582563" y="1537462"/>
            <a:ext cx="15527" cy="4605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91" idx="0"/>
          </p:cNvCxnSpPr>
          <p:nvPr/>
        </p:nvCxnSpPr>
        <p:spPr>
          <a:xfrm flipH="1">
            <a:off x="1495479" y="2335885"/>
            <a:ext cx="102611" cy="70229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1934785" y="2577510"/>
            <a:ext cx="223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Metal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0576460" y="1354909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0719454" y="909169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0844335" y="4891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0907143" y="103582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6503195" y="9238525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64" idx="2"/>
            <a:endCxn id="199" idx="0"/>
          </p:cNvCxnSpPr>
          <p:nvPr/>
        </p:nvCxnSpPr>
        <p:spPr>
          <a:xfrm>
            <a:off x="7264397" y="5193251"/>
            <a:ext cx="66450" cy="404527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846F0-92F5-49C0-B798-3B3FB1C31500}"/>
              </a:ext>
            </a:extLst>
          </p:cNvPr>
          <p:cNvSpPr txBox="1"/>
          <p:nvPr/>
        </p:nvSpPr>
        <p:spPr>
          <a:xfrm>
            <a:off x="209281" y="3038176"/>
            <a:ext cx="257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material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248AEF4-E77C-465F-9EF6-1B5AE3F896D4}"/>
              </a:ext>
            </a:extLst>
          </p:cNvPr>
          <p:cNvSpPr/>
          <p:nvPr/>
        </p:nvSpPr>
        <p:spPr>
          <a:xfrm>
            <a:off x="9894234" y="2617944"/>
            <a:ext cx="1793097" cy="12097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Composition dominated by hydrocarbon molecules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DD43B2-F584-4326-B393-1BC7058F0FCA}"/>
              </a:ext>
            </a:extLst>
          </p:cNvPr>
          <p:cNvCxnSpPr>
            <a:cxnSpLocks/>
            <a:stCxn id="141" idx="1"/>
            <a:endCxn id="147" idx="3"/>
          </p:cNvCxnSpPr>
          <p:nvPr/>
        </p:nvCxnSpPr>
        <p:spPr>
          <a:xfrm flipH="1">
            <a:off x="9410323" y="3222842"/>
            <a:ext cx="483910" cy="6817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61055C1-5834-48FC-8AAF-2B19ADF5A8C3}"/>
              </a:ext>
            </a:extLst>
          </p:cNvPr>
          <p:cNvSpPr txBox="1"/>
          <p:nvPr/>
        </p:nvSpPr>
        <p:spPr>
          <a:xfrm>
            <a:off x="7153189" y="3106354"/>
            <a:ext cx="225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Hydrocarbon material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FB3C41D-4977-4F68-A6AA-A617564F3704}"/>
              </a:ext>
            </a:extLst>
          </p:cNvPr>
          <p:cNvCxnSpPr>
            <a:cxnSpLocks/>
            <a:stCxn id="141" idx="2"/>
            <a:endCxn id="153" idx="0"/>
          </p:cNvCxnSpPr>
          <p:nvPr/>
        </p:nvCxnSpPr>
        <p:spPr>
          <a:xfrm flipH="1">
            <a:off x="9721012" y="3827740"/>
            <a:ext cx="1069771" cy="88529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199702-6F2C-4BC9-9DA0-8815FC11E751}"/>
              </a:ext>
            </a:extLst>
          </p:cNvPr>
          <p:cNvSpPr/>
          <p:nvPr/>
        </p:nvSpPr>
        <p:spPr>
          <a:xfrm>
            <a:off x="9243009" y="4713035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Fluid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BA802E6-467E-4432-801B-3B0974E07D56}"/>
              </a:ext>
            </a:extLst>
          </p:cNvPr>
          <p:cNvCxnSpPr>
            <a:cxnSpLocks/>
            <a:stCxn id="153" idx="2"/>
            <a:endCxn id="167" idx="0"/>
          </p:cNvCxnSpPr>
          <p:nvPr/>
        </p:nvCxnSpPr>
        <p:spPr>
          <a:xfrm>
            <a:off x="9721012" y="5184910"/>
            <a:ext cx="1" cy="83635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CC1BC68-27D1-40F1-B530-A890A83CC66E}"/>
              </a:ext>
            </a:extLst>
          </p:cNvPr>
          <p:cNvCxnSpPr>
            <a:cxnSpLocks/>
            <a:stCxn id="153" idx="1"/>
            <a:endCxn id="164" idx="3"/>
          </p:cNvCxnSpPr>
          <p:nvPr/>
        </p:nvCxnSpPr>
        <p:spPr>
          <a:xfrm flipH="1">
            <a:off x="7742399" y="4948973"/>
            <a:ext cx="1500610" cy="834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76C3A20-3B20-4941-8498-B97025524C78}"/>
              </a:ext>
            </a:extLst>
          </p:cNvPr>
          <p:cNvSpPr/>
          <p:nvPr/>
        </p:nvSpPr>
        <p:spPr>
          <a:xfrm>
            <a:off x="6786394" y="4721376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solid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71D0FA-97E1-49A5-B25F-F66EF3F621CD}"/>
              </a:ext>
            </a:extLst>
          </p:cNvPr>
          <p:cNvSpPr/>
          <p:nvPr/>
        </p:nvSpPr>
        <p:spPr>
          <a:xfrm>
            <a:off x="9243010" y="6021266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61A6C6-CC81-4AB5-B7FE-95DA9E544B6B}"/>
              </a:ext>
            </a:extLst>
          </p:cNvPr>
          <p:cNvSpPr/>
          <p:nvPr/>
        </p:nvSpPr>
        <p:spPr>
          <a:xfrm>
            <a:off x="8823312" y="7190133"/>
            <a:ext cx="1837937" cy="62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dominantly liquid water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BD20427-0AC5-498A-8DA4-B7FCF8C93540}"/>
              </a:ext>
            </a:extLst>
          </p:cNvPr>
          <p:cNvCxnSpPr>
            <a:cxnSpLocks/>
            <a:stCxn id="167" idx="2"/>
            <a:endCxn id="170" idx="0"/>
          </p:cNvCxnSpPr>
          <p:nvPr/>
        </p:nvCxnSpPr>
        <p:spPr>
          <a:xfrm>
            <a:off x="9721013" y="6493141"/>
            <a:ext cx="21268" cy="69699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A0F0F71-9AA8-45A1-883E-FF478045F77D}"/>
              </a:ext>
            </a:extLst>
          </p:cNvPr>
          <p:cNvCxnSpPr>
            <a:cxnSpLocks/>
            <a:stCxn id="170" idx="2"/>
            <a:endCxn id="178" idx="1"/>
          </p:cNvCxnSpPr>
          <p:nvPr/>
        </p:nvCxnSpPr>
        <p:spPr>
          <a:xfrm>
            <a:off x="9742281" y="7813356"/>
            <a:ext cx="541867" cy="95140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79E1D62-F93F-4877-AA5E-B016BFAF53A9}"/>
              </a:ext>
            </a:extLst>
          </p:cNvPr>
          <p:cNvSpPr txBox="1"/>
          <p:nvPr/>
        </p:nvSpPr>
        <p:spPr>
          <a:xfrm>
            <a:off x="10284148" y="8441598"/>
            <a:ext cx="158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Non-aqueous liquid material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6DF81D-C852-4CFD-A9D2-449AB5EDBEB2}"/>
              </a:ext>
            </a:extLst>
          </p:cNvPr>
          <p:cNvSpPr txBox="1"/>
          <p:nvPr/>
        </p:nvSpPr>
        <p:spPr>
          <a:xfrm>
            <a:off x="7781723" y="5981672"/>
            <a:ext cx="109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Gaseous material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0EF321F-4FE2-454F-B1C0-4EEC20E1E70A}"/>
              </a:ext>
            </a:extLst>
          </p:cNvPr>
          <p:cNvSpPr txBox="1"/>
          <p:nvPr/>
        </p:nvSpPr>
        <p:spPr>
          <a:xfrm>
            <a:off x="8350258" y="8662181"/>
            <a:ext cx="13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Liquid water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86F0C01-BFEB-401D-AD46-28E657E9D5FF}"/>
              </a:ext>
            </a:extLst>
          </p:cNvPr>
          <p:cNvCxnSpPr>
            <a:cxnSpLocks/>
            <a:stCxn id="167" idx="1"/>
            <a:endCxn id="182" idx="3"/>
          </p:cNvCxnSpPr>
          <p:nvPr/>
        </p:nvCxnSpPr>
        <p:spPr>
          <a:xfrm flipH="1">
            <a:off x="8876448" y="6257204"/>
            <a:ext cx="366562" cy="4763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00255B0-DBA2-4281-A0BB-E1D3FC20F903}"/>
              </a:ext>
            </a:extLst>
          </p:cNvPr>
          <p:cNvCxnSpPr>
            <a:cxnSpLocks/>
            <a:stCxn id="170" idx="2"/>
            <a:endCxn id="183" idx="0"/>
          </p:cNvCxnSpPr>
          <p:nvPr/>
        </p:nvCxnSpPr>
        <p:spPr>
          <a:xfrm flipH="1">
            <a:off x="9046270" y="7813356"/>
            <a:ext cx="696011" cy="84882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AD85B57D-3904-4D84-806F-20245D915B36}"/>
              </a:ext>
            </a:extLst>
          </p:cNvPr>
          <p:cNvSpPr txBox="1"/>
          <p:nvPr/>
        </p:nvSpPr>
        <p:spPr>
          <a:xfrm>
            <a:off x="5546446" y="4197015"/>
            <a:ext cx="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Soil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E7746CA-D59F-4D1D-BD38-6FD7AD5435C7}"/>
              </a:ext>
            </a:extLst>
          </p:cNvPr>
          <p:cNvSpPr txBox="1"/>
          <p:nvPr/>
        </p:nvSpPr>
        <p:spPr>
          <a:xfrm>
            <a:off x="5288222" y="8436787"/>
            <a:ext cx="121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Particulate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9271F10-EA04-4347-926F-39FB26428B5E}"/>
              </a:ext>
            </a:extLst>
          </p:cNvPr>
          <p:cNvSpPr txBox="1"/>
          <p:nvPr/>
        </p:nvSpPr>
        <p:spPr>
          <a:xfrm>
            <a:off x="5574205" y="6193655"/>
            <a:ext cx="64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Rock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83A553-D594-42D4-813C-071B386C41AE}"/>
              </a:ext>
            </a:extLst>
          </p:cNvPr>
          <p:cNvSpPr txBox="1"/>
          <p:nvPr/>
        </p:nvSpPr>
        <p:spPr>
          <a:xfrm>
            <a:off x="5350153" y="5193251"/>
            <a:ext cx="10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Sediment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7D99A-EFC6-4C4E-882E-81F710468145}"/>
              </a:ext>
            </a:extLst>
          </p:cNvPr>
          <p:cNvSpPr txBox="1"/>
          <p:nvPr/>
        </p:nvSpPr>
        <p:spPr>
          <a:xfrm>
            <a:off x="5350154" y="7311883"/>
            <a:ext cx="109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Mineral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027A12A-431D-4C9F-999D-33C83EDA0105}"/>
              </a:ext>
            </a:extLst>
          </p:cNvPr>
          <p:cNvSpPr/>
          <p:nvPr/>
        </p:nvSpPr>
        <p:spPr>
          <a:xfrm>
            <a:off x="264610" y="3959146"/>
            <a:ext cx="4554045" cy="84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mixed mineral and organic matter modified by interaction between earth material, biosphere, and atmosphere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EEDF6A0-6DEA-456E-A85F-F8577D3160D9}"/>
              </a:ext>
            </a:extLst>
          </p:cNvPr>
          <p:cNvSpPr/>
          <p:nvPr/>
        </p:nvSpPr>
        <p:spPr>
          <a:xfrm>
            <a:off x="253737" y="5059882"/>
            <a:ext cx="455404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Solid granular material transported by wind, water, or gravity, not soil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6813D2B-C13D-4372-B53A-E0F9D3FCBF08}"/>
              </a:ext>
            </a:extLst>
          </p:cNvPr>
          <p:cNvSpPr/>
          <p:nvPr/>
        </p:nvSpPr>
        <p:spPr>
          <a:xfrm>
            <a:off x="234055" y="5961879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Consolidated aggregate of particles (grains) of rock, mineral (including native elements), mineraloid, or solid organic material.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B86BA49-FC68-4585-9268-1D501B53EA18}"/>
              </a:ext>
            </a:extLst>
          </p:cNvPr>
          <p:cNvSpPr/>
          <p:nvPr/>
        </p:nvSpPr>
        <p:spPr>
          <a:xfrm>
            <a:off x="231551" y="7074014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Natural, solid material representable by a chemical formula, usually abiogenic, and that has an ordered atomic structure.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59B076D-8026-4EE5-AC86-080108066D26}"/>
              </a:ext>
            </a:extLst>
          </p:cNvPr>
          <p:cNvSpPr/>
          <p:nvPr/>
        </p:nvSpPr>
        <p:spPr>
          <a:xfrm>
            <a:off x="231551" y="8186147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consists of microscopic particulate material derived by precipitation, filtering, or settling from suspension in a fluid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2665D1-053A-4A7B-9A39-F1E57F0B2408}"/>
              </a:ext>
            </a:extLst>
          </p:cNvPr>
          <p:cNvCxnSpPr>
            <a:cxnSpLocks/>
            <a:stCxn id="241" idx="3"/>
            <a:endCxn id="234" idx="1"/>
          </p:cNvCxnSpPr>
          <p:nvPr/>
        </p:nvCxnSpPr>
        <p:spPr>
          <a:xfrm>
            <a:off x="4818655" y="4381681"/>
            <a:ext cx="727791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297F0A8-1290-48E5-AC70-ADB1011D3EFE}"/>
              </a:ext>
            </a:extLst>
          </p:cNvPr>
          <p:cNvCxnSpPr>
            <a:cxnSpLocks/>
            <a:stCxn id="242" idx="3"/>
            <a:endCxn id="237" idx="1"/>
          </p:cNvCxnSpPr>
          <p:nvPr/>
        </p:nvCxnSpPr>
        <p:spPr>
          <a:xfrm flipV="1">
            <a:off x="4807782" y="5377917"/>
            <a:ext cx="542371" cy="513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1632D9F-6CB6-4285-B44C-CAFEEC2A2562}"/>
              </a:ext>
            </a:extLst>
          </p:cNvPr>
          <p:cNvCxnSpPr>
            <a:cxnSpLocks/>
            <a:stCxn id="243" idx="3"/>
            <a:endCxn id="236" idx="1"/>
          </p:cNvCxnSpPr>
          <p:nvPr/>
        </p:nvCxnSpPr>
        <p:spPr>
          <a:xfrm flipV="1">
            <a:off x="4788100" y="6378321"/>
            <a:ext cx="786105" cy="1179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FA1CA00-EFB8-4E34-BA6E-3CBA6CF5C16A}"/>
              </a:ext>
            </a:extLst>
          </p:cNvPr>
          <p:cNvCxnSpPr>
            <a:cxnSpLocks/>
            <a:stCxn id="244" idx="3"/>
            <a:endCxn id="238" idx="1"/>
          </p:cNvCxnSpPr>
          <p:nvPr/>
        </p:nvCxnSpPr>
        <p:spPr>
          <a:xfrm flipV="1">
            <a:off x="4785596" y="7496549"/>
            <a:ext cx="564558" cy="57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5D520CB-7092-473C-83A7-929A05514827}"/>
              </a:ext>
            </a:extLst>
          </p:cNvPr>
          <p:cNvCxnSpPr>
            <a:cxnSpLocks/>
            <a:stCxn id="245" idx="3"/>
            <a:endCxn id="235" idx="1"/>
          </p:cNvCxnSpPr>
          <p:nvPr/>
        </p:nvCxnSpPr>
        <p:spPr>
          <a:xfrm>
            <a:off x="4785596" y="8614382"/>
            <a:ext cx="502626" cy="707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37271C-4ADC-42B5-A635-43B565AF1783}"/>
              </a:ext>
            </a:extLst>
          </p:cNvPr>
          <p:cNvCxnSpPr>
            <a:cxnSpLocks/>
            <a:stCxn id="245" idx="2"/>
            <a:endCxn id="199" idx="1"/>
          </p:cNvCxnSpPr>
          <p:nvPr/>
        </p:nvCxnSpPr>
        <p:spPr>
          <a:xfrm rot="16200000" flipH="1">
            <a:off x="4246347" y="7304842"/>
            <a:ext cx="519075" cy="3994621"/>
          </a:xfrm>
          <a:prstGeom prst="curvedConnector2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422BC8A-64CA-490E-AB8F-8F6AB05207F8}"/>
              </a:ext>
            </a:extLst>
          </p:cNvPr>
          <p:cNvCxnSpPr>
            <a:cxnSpLocks/>
            <a:stCxn id="164" idx="1"/>
            <a:endCxn id="241" idx="0"/>
          </p:cNvCxnSpPr>
          <p:nvPr/>
        </p:nvCxnSpPr>
        <p:spPr>
          <a:xfrm rot="10800000">
            <a:off x="2541634" y="3959146"/>
            <a:ext cx="4244761" cy="998168"/>
          </a:xfrm>
          <a:prstGeom prst="curvedConnector4">
            <a:avLst>
              <a:gd name="adj1" fmla="val 7478"/>
              <a:gd name="adj2" fmla="val 171035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C820F9D-9DC6-4602-9274-EC9A8344C0ED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 flipH="1">
            <a:off x="2530760" y="4804216"/>
            <a:ext cx="10873" cy="255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8DA0CF6-1F8F-49B5-AC33-5560AB719860}"/>
              </a:ext>
            </a:extLst>
          </p:cNvPr>
          <p:cNvCxnSpPr>
            <a:cxnSpLocks/>
            <a:stCxn id="242" idx="2"/>
            <a:endCxn id="243" idx="0"/>
          </p:cNvCxnSpPr>
          <p:nvPr/>
        </p:nvCxnSpPr>
        <p:spPr>
          <a:xfrm flipH="1">
            <a:off x="2511078" y="5706213"/>
            <a:ext cx="19682" cy="255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053AE6D2-B4BD-47FA-823E-BD510330E2B2}"/>
              </a:ext>
            </a:extLst>
          </p:cNvPr>
          <p:cNvCxnSpPr>
            <a:cxnSpLocks/>
            <a:stCxn id="243" idx="2"/>
            <a:endCxn id="244" idx="0"/>
          </p:cNvCxnSpPr>
          <p:nvPr/>
        </p:nvCxnSpPr>
        <p:spPr>
          <a:xfrm flipH="1">
            <a:off x="2508574" y="6818348"/>
            <a:ext cx="2504" cy="255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71F51C0-3AAE-4C40-B195-195B9B7D8722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>
            <a:off x="2508574" y="7930483"/>
            <a:ext cx="0" cy="25566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B0F1720-3554-4F4A-9DB8-993B693C9373}"/>
              </a:ext>
            </a:extLst>
          </p:cNvPr>
          <p:cNvSpPr txBox="1"/>
          <p:nvPr/>
        </p:nvSpPr>
        <p:spPr>
          <a:xfrm>
            <a:off x="146534" y="250719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2470</TotalTime>
  <Words>171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15</cp:revision>
  <dcterms:created xsi:type="dcterms:W3CDTF">2021-03-24T21:30:16Z</dcterms:created>
  <dcterms:modified xsi:type="dcterms:W3CDTF">2021-03-26T22:14:10Z</dcterms:modified>
</cp:coreProperties>
</file>