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81" autoAdjust="0"/>
    <p:restoredTop sz="94660"/>
  </p:normalViewPr>
  <p:slideViewPr>
    <p:cSldViewPr snapToGrid="0">
      <p:cViewPr>
        <p:scale>
          <a:sx n="68" d="100"/>
          <a:sy n="68" d="100"/>
        </p:scale>
        <p:origin x="2424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0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6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4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5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4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2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A5A20-FE08-4F04-A6A9-90A748025DF5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0DEAC0-4FA8-479D-9A91-D25369722D3B}"/>
              </a:ext>
            </a:extLst>
          </p:cNvPr>
          <p:cNvSpPr/>
          <p:nvPr/>
        </p:nvSpPr>
        <p:spPr>
          <a:xfrm>
            <a:off x="449833" y="1106719"/>
            <a:ext cx="161281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Biological organism?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B3F3E7-37FC-4D15-A507-5CA3BAE39B7D}"/>
              </a:ext>
            </a:extLst>
          </p:cNvPr>
          <p:cNvSpPr/>
          <p:nvPr/>
        </p:nvSpPr>
        <p:spPr>
          <a:xfrm>
            <a:off x="764368" y="2420397"/>
            <a:ext cx="1002736" cy="3378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B1F25-C618-469A-915A-5CE80DE28650}"/>
              </a:ext>
            </a:extLst>
          </p:cNvPr>
          <p:cNvSpPr/>
          <p:nvPr/>
        </p:nvSpPr>
        <p:spPr>
          <a:xfrm>
            <a:off x="7513458" y="2922218"/>
            <a:ext cx="1648953" cy="6296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Natural earth environment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81D725-CAB9-4679-B5AC-C418EA3E677B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>
            <a:off x="1265736" y="2758269"/>
            <a:ext cx="640348" cy="62748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60DC8B-721D-4284-A0AC-71A1E009FC8E}"/>
              </a:ext>
            </a:extLst>
          </p:cNvPr>
          <p:cNvCxnSpPr>
            <a:cxnSpLocks/>
            <a:stCxn id="5" idx="3"/>
            <a:endCxn id="67" idx="1"/>
          </p:cNvCxnSpPr>
          <p:nvPr/>
        </p:nvCxnSpPr>
        <p:spPr>
          <a:xfrm flipV="1">
            <a:off x="2062650" y="1294994"/>
            <a:ext cx="1020652" cy="13489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35B70B-F74F-424F-8DC2-93AD92BDABED}"/>
              </a:ext>
            </a:extLst>
          </p:cNvPr>
          <p:cNvSpPr txBox="1"/>
          <p:nvPr/>
        </p:nvSpPr>
        <p:spPr>
          <a:xfrm>
            <a:off x="3083302" y="2152350"/>
            <a:ext cx="1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Existing Specimen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D95CC8-F35B-48E5-ABA2-FD402520ED9F}"/>
              </a:ext>
            </a:extLst>
          </p:cNvPr>
          <p:cNvCxnSpPr>
            <a:cxnSpLocks/>
            <a:stCxn id="67" idx="2"/>
            <a:endCxn id="10" idx="0"/>
          </p:cNvCxnSpPr>
          <p:nvPr/>
        </p:nvCxnSpPr>
        <p:spPr>
          <a:xfrm>
            <a:off x="4066961" y="1637791"/>
            <a:ext cx="0" cy="51455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1D0472-F825-4BB2-8AB2-528C1769062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256242" y="1753049"/>
            <a:ext cx="9495" cy="66734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C7679-9DBB-4BAE-BF42-73C22E6180D7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 flipH="1">
            <a:off x="1137692" y="2758269"/>
            <a:ext cx="128045" cy="96535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865E94-F815-4AD0-89B3-6E3CF1ABE770}"/>
              </a:ext>
            </a:extLst>
          </p:cNvPr>
          <p:cNvSpPr txBox="1"/>
          <p:nvPr/>
        </p:nvSpPr>
        <p:spPr>
          <a:xfrm>
            <a:off x="1906084" y="3201085"/>
            <a:ext cx="191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Animal organism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FE3797-8234-4F25-A8E7-5FB9B15E55F4}"/>
              </a:ext>
            </a:extLst>
          </p:cNvPr>
          <p:cNvSpPr txBox="1"/>
          <p:nvPr/>
        </p:nvSpPr>
        <p:spPr>
          <a:xfrm>
            <a:off x="2175437" y="4254568"/>
            <a:ext cx="175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Plant organism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94577-A541-4CC9-92F3-2FDE0B36560F}"/>
              </a:ext>
            </a:extLst>
          </p:cNvPr>
          <p:cNvSpPr txBox="1"/>
          <p:nvPr/>
        </p:nvSpPr>
        <p:spPr>
          <a:xfrm>
            <a:off x="331074" y="506939"/>
            <a:ext cx="143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/>
              <a:t>START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33D216-0134-4DED-92BD-2E3918E72357}"/>
              </a:ext>
            </a:extLst>
          </p:cNvPr>
          <p:cNvSpPr/>
          <p:nvPr/>
        </p:nvSpPr>
        <p:spPr>
          <a:xfrm>
            <a:off x="620029" y="4742459"/>
            <a:ext cx="1002736" cy="3378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Microbe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392488-ACD3-4008-8B22-3470B3D9283C}"/>
              </a:ext>
            </a:extLst>
          </p:cNvPr>
          <p:cNvSpPr/>
          <p:nvPr/>
        </p:nvSpPr>
        <p:spPr>
          <a:xfrm>
            <a:off x="636323" y="3723623"/>
            <a:ext cx="1002736" cy="3378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E3AD16-A9CA-4F88-BD95-37974A97804F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 flipH="1">
            <a:off x="1121397" y="4061495"/>
            <a:ext cx="16294" cy="68096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CC12618-518F-4D6C-AB01-16E29ECCEF32}"/>
              </a:ext>
            </a:extLst>
          </p:cNvPr>
          <p:cNvSpPr txBox="1"/>
          <p:nvPr/>
        </p:nvSpPr>
        <p:spPr>
          <a:xfrm>
            <a:off x="2175438" y="4914685"/>
            <a:ext cx="122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Microbial organism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7A6A76-6BDC-430C-B762-D8341ADD37CE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1622765" y="4911395"/>
            <a:ext cx="552673" cy="32645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5A57EC-76A7-44FB-AC9E-5402DAB10170}"/>
              </a:ext>
            </a:extLst>
          </p:cNvPr>
          <p:cNvCxnSpPr>
            <a:cxnSpLocks/>
            <a:stCxn id="42" idx="3"/>
            <a:endCxn id="15" idx="1"/>
          </p:cNvCxnSpPr>
          <p:nvPr/>
        </p:nvCxnSpPr>
        <p:spPr>
          <a:xfrm>
            <a:off x="1639059" y="3892559"/>
            <a:ext cx="536378" cy="546675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353776-B4FD-4D33-9343-22F9F49056C2}"/>
              </a:ext>
            </a:extLst>
          </p:cNvPr>
          <p:cNvCxnSpPr>
            <a:cxnSpLocks/>
            <a:stCxn id="41" idx="2"/>
            <a:endCxn id="64" idx="0"/>
          </p:cNvCxnSpPr>
          <p:nvPr/>
        </p:nvCxnSpPr>
        <p:spPr>
          <a:xfrm flipH="1">
            <a:off x="1015973" y="5080331"/>
            <a:ext cx="105425" cy="88454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CE5258-08E0-42F5-838B-EBF25ACBFB62}"/>
              </a:ext>
            </a:extLst>
          </p:cNvPr>
          <p:cNvSpPr txBox="1"/>
          <p:nvPr/>
        </p:nvSpPr>
        <p:spPr>
          <a:xfrm>
            <a:off x="188321" y="5964877"/>
            <a:ext cx="1655303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Suggest new category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882F9E7-8508-4AAE-A3AA-A10B8A892F91}"/>
              </a:ext>
            </a:extLst>
          </p:cNvPr>
          <p:cNvSpPr/>
          <p:nvPr/>
        </p:nvSpPr>
        <p:spPr>
          <a:xfrm>
            <a:off x="3083302" y="952197"/>
            <a:ext cx="1967318" cy="6855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Subsample of an existing specimen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5CEE0F-1C90-4CFB-8528-FCEE73F71780}"/>
              </a:ext>
            </a:extLst>
          </p:cNvPr>
          <p:cNvSpPr txBox="1"/>
          <p:nvPr/>
        </p:nvSpPr>
        <p:spPr>
          <a:xfrm>
            <a:off x="2544369" y="184082"/>
            <a:ext cx="3106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Subsample is a part extracted from a sample that represents some specific component of the original sample, e.g. a mineral separate, soluble constituent,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6A61BF6-B642-4960-852C-A0910C34C72D}"/>
              </a:ext>
            </a:extLst>
          </p:cNvPr>
          <p:cNvSpPr/>
          <p:nvPr/>
        </p:nvSpPr>
        <p:spPr>
          <a:xfrm>
            <a:off x="11540562" y="4521442"/>
            <a:ext cx="1969476" cy="646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 occupation site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14BC51-025B-494A-9C6B-6C7A9BA37791}"/>
              </a:ext>
            </a:extLst>
          </p:cNvPr>
          <p:cNvSpPr/>
          <p:nvPr/>
        </p:nvSpPr>
        <p:spPr>
          <a:xfrm>
            <a:off x="9981492" y="3144631"/>
            <a:ext cx="1655303" cy="5515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Laboratory environment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9C247AF-8D53-409B-96B2-7EFA5627252E}"/>
              </a:ext>
            </a:extLst>
          </p:cNvPr>
          <p:cNvSpPr/>
          <p:nvPr/>
        </p:nvSpPr>
        <p:spPr>
          <a:xfrm>
            <a:off x="5248853" y="8347141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Water Body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7047C11-2A2B-4934-985C-C44CF61DABA6}"/>
              </a:ext>
            </a:extLst>
          </p:cNvPr>
          <p:cNvSpPr/>
          <p:nvPr/>
        </p:nvSpPr>
        <p:spPr>
          <a:xfrm>
            <a:off x="9424953" y="961553"/>
            <a:ext cx="1742727" cy="61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Extraterrestrial environment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6169B19-1AD6-4BAB-BFE1-E80A44217C54}"/>
              </a:ext>
            </a:extLst>
          </p:cNvPr>
          <p:cNvCxnSpPr>
            <a:cxnSpLocks/>
            <a:stCxn id="7" idx="3"/>
            <a:endCxn id="88" idx="1"/>
          </p:cNvCxnSpPr>
          <p:nvPr/>
        </p:nvCxnSpPr>
        <p:spPr>
          <a:xfrm>
            <a:off x="9162411" y="3237059"/>
            <a:ext cx="819081" cy="18333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2AA6E2C-6F62-4DFF-A6E4-CB616953BE20}"/>
              </a:ext>
            </a:extLst>
          </p:cNvPr>
          <p:cNvSpPr/>
          <p:nvPr/>
        </p:nvSpPr>
        <p:spPr>
          <a:xfrm>
            <a:off x="5626617" y="6955128"/>
            <a:ext cx="1660469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Subsurface fluid reservoir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93F2478-8196-4869-A4C1-9BEFF3474C49}"/>
              </a:ext>
            </a:extLst>
          </p:cNvPr>
          <p:cNvSpPr/>
          <p:nvPr/>
        </p:nvSpPr>
        <p:spPr>
          <a:xfrm>
            <a:off x="5771201" y="5699570"/>
            <a:ext cx="1586566" cy="4415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Earth Surface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992030B-E0AF-43C1-B7C7-E764F90B3579}"/>
              </a:ext>
            </a:extLst>
          </p:cNvPr>
          <p:cNvSpPr/>
          <p:nvPr/>
        </p:nvSpPr>
        <p:spPr>
          <a:xfrm>
            <a:off x="7052330" y="4266734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Atmosphere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38B3FD6-C0E1-4B1F-8D8F-4644B9729C96}"/>
              </a:ext>
            </a:extLst>
          </p:cNvPr>
          <p:cNvSpPr/>
          <p:nvPr/>
        </p:nvSpPr>
        <p:spPr>
          <a:xfrm>
            <a:off x="5028524" y="9370268"/>
            <a:ext cx="1853040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Solid Earth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0CBD061-6691-4CBA-B196-5C71474EBCB2}"/>
              </a:ext>
            </a:extLst>
          </p:cNvPr>
          <p:cNvCxnSpPr>
            <a:cxnSpLocks/>
            <a:stCxn id="88" idx="2"/>
            <a:endCxn id="223" idx="0"/>
          </p:cNvCxnSpPr>
          <p:nvPr/>
        </p:nvCxnSpPr>
        <p:spPr>
          <a:xfrm flipH="1">
            <a:off x="9791774" y="3696165"/>
            <a:ext cx="1017370" cy="88640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0374461-F687-45A5-A91B-1F70332FE8FD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 flipH="1">
            <a:off x="7758521" y="3551900"/>
            <a:ext cx="579414" cy="71483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E6E53B5-32C6-4B06-8E20-1D99654BE8EA}"/>
              </a:ext>
            </a:extLst>
          </p:cNvPr>
          <p:cNvCxnSpPr>
            <a:cxnSpLocks/>
            <a:stCxn id="109" idx="1"/>
            <a:endCxn id="116" idx="3"/>
          </p:cNvCxnSpPr>
          <p:nvPr/>
        </p:nvCxnSpPr>
        <p:spPr>
          <a:xfrm flipH="1">
            <a:off x="6701307" y="4521443"/>
            <a:ext cx="351023" cy="16343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82E19A5-8C8E-4D5A-B7E9-E5725BDB5C68}"/>
              </a:ext>
            </a:extLst>
          </p:cNvPr>
          <p:cNvSpPr txBox="1"/>
          <p:nvPr/>
        </p:nvSpPr>
        <p:spPr>
          <a:xfrm>
            <a:off x="5288924" y="4500214"/>
            <a:ext cx="14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Atmosphere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187D7D-827F-4325-A2F4-B9A7A9BE6D24}"/>
              </a:ext>
            </a:extLst>
          </p:cNvPr>
          <p:cNvSpPr txBox="1"/>
          <p:nvPr/>
        </p:nvSpPr>
        <p:spPr>
          <a:xfrm>
            <a:off x="9565556" y="5602831"/>
            <a:ext cx="150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Laboratory Environment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D5CD2A0-BB97-4935-A58A-5AB1D47CDB54}"/>
              </a:ext>
            </a:extLst>
          </p:cNvPr>
          <p:cNvCxnSpPr>
            <a:cxnSpLocks/>
            <a:stCxn id="88" idx="2"/>
            <a:endCxn id="83" idx="0"/>
          </p:cNvCxnSpPr>
          <p:nvPr/>
        </p:nvCxnSpPr>
        <p:spPr>
          <a:xfrm>
            <a:off x="10809144" y="3696165"/>
            <a:ext cx="1716156" cy="82527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CB076A6-DFB1-4583-BD6D-0C2106172B38}"/>
              </a:ext>
            </a:extLst>
          </p:cNvPr>
          <p:cNvCxnSpPr>
            <a:cxnSpLocks/>
            <a:stCxn id="67" idx="3"/>
            <a:endCxn id="96" idx="1"/>
          </p:cNvCxnSpPr>
          <p:nvPr/>
        </p:nvCxnSpPr>
        <p:spPr>
          <a:xfrm flipV="1">
            <a:off x="5050620" y="1221528"/>
            <a:ext cx="1020653" cy="7346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6CC5E8E-E881-4677-9742-6D58E57515E6}"/>
              </a:ext>
            </a:extLst>
          </p:cNvPr>
          <p:cNvCxnSpPr>
            <a:cxnSpLocks/>
            <a:stCxn id="109" idx="2"/>
            <a:endCxn id="108" idx="0"/>
          </p:cNvCxnSpPr>
          <p:nvPr/>
        </p:nvCxnSpPr>
        <p:spPr>
          <a:xfrm flipH="1">
            <a:off x="6564484" y="4776151"/>
            <a:ext cx="1194037" cy="92341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B2E558B-8348-47DB-A782-268DD685FA29}"/>
              </a:ext>
            </a:extLst>
          </p:cNvPr>
          <p:cNvCxnSpPr>
            <a:cxnSpLocks/>
            <a:stCxn id="83" idx="2"/>
            <a:endCxn id="337" idx="0"/>
          </p:cNvCxnSpPr>
          <p:nvPr/>
        </p:nvCxnSpPr>
        <p:spPr>
          <a:xfrm>
            <a:off x="12525300" y="5167774"/>
            <a:ext cx="338477" cy="57986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17258AB-0E00-4994-B6E7-513434E8229E}"/>
              </a:ext>
            </a:extLst>
          </p:cNvPr>
          <p:cNvCxnSpPr>
            <a:cxnSpLocks/>
            <a:stCxn id="108" idx="2"/>
            <a:endCxn id="107" idx="0"/>
          </p:cNvCxnSpPr>
          <p:nvPr/>
        </p:nvCxnSpPr>
        <p:spPr>
          <a:xfrm flipH="1">
            <a:off x="6456852" y="6141101"/>
            <a:ext cx="107632" cy="81402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85AC0C2-AFFB-4BF4-9B68-138331A12DA5}"/>
              </a:ext>
            </a:extLst>
          </p:cNvPr>
          <p:cNvCxnSpPr>
            <a:cxnSpLocks/>
            <a:stCxn id="89" idx="2"/>
            <a:endCxn id="110" idx="0"/>
          </p:cNvCxnSpPr>
          <p:nvPr/>
        </p:nvCxnSpPr>
        <p:spPr>
          <a:xfrm>
            <a:off x="5955044" y="8856558"/>
            <a:ext cx="0" cy="51371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419EA47-50B1-40A5-B825-9078A852F2A8}"/>
              </a:ext>
            </a:extLst>
          </p:cNvPr>
          <p:cNvCxnSpPr>
            <a:cxnSpLocks/>
            <a:stCxn id="90" idx="2"/>
            <a:endCxn id="7" idx="0"/>
          </p:cNvCxnSpPr>
          <p:nvPr/>
        </p:nvCxnSpPr>
        <p:spPr>
          <a:xfrm flipH="1">
            <a:off x="8337935" y="1575769"/>
            <a:ext cx="1958382" cy="134644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D54352E-63F7-4321-BDFF-913D4318F259}"/>
              </a:ext>
            </a:extLst>
          </p:cNvPr>
          <p:cNvCxnSpPr>
            <a:cxnSpLocks/>
            <a:stCxn id="90" idx="2"/>
            <a:endCxn id="191" idx="1"/>
          </p:cNvCxnSpPr>
          <p:nvPr/>
        </p:nvCxnSpPr>
        <p:spPr>
          <a:xfrm>
            <a:off x="10296317" y="1575769"/>
            <a:ext cx="777340" cy="656085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29A43394-EF25-4B74-AF6C-4DC8FEF870D1}"/>
              </a:ext>
            </a:extLst>
          </p:cNvPr>
          <p:cNvSpPr txBox="1"/>
          <p:nvPr/>
        </p:nvSpPr>
        <p:spPr>
          <a:xfrm>
            <a:off x="11073657" y="1881630"/>
            <a:ext cx="1742727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Extraterrestrial Environment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2D0E40A-A478-4942-969C-BE33BEF3F8D5}"/>
              </a:ext>
            </a:extLst>
          </p:cNvPr>
          <p:cNvCxnSpPr>
            <a:cxnSpLocks/>
            <a:stCxn id="108" idx="1"/>
            <a:endCxn id="235" idx="3"/>
          </p:cNvCxnSpPr>
          <p:nvPr/>
        </p:nvCxnSpPr>
        <p:spPr>
          <a:xfrm flipH="1">
            <a:off x="5093711" y="5920336"/>
            <a:ext cx="677490" cy="40342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E0960288-A678-4E5A-82BE-80DDC9EB4041}"/>
              </a:ext>
            </a:extLst>
          </p:cNvPr>
          <p:cNvSpPr txBox="1"/>
          <p:nvPr/>
        </p:nvSpPr>
        <p:spPr>
          <a:xfrm>
            <a:off x="315858" y="8063332"/>
            <a:ext cx="1853040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Marine water body bottom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08A2297-C67D-4242-AE9C-96AA0C745A75}"/>
              </a:ext>
            </a:extLst>
          </p:cNvPr>
          <p:cNvCxnSpPr>
            <a:cxnSpLocks/>
            <a:stCxn id="107" idx="2"/>
            <a:endCxn id="89" idx="0"/>
          </p:cNvCxnSpPr>
          <p:nvPr/>
        </p:nvCxnSpPr>
        <p:spPr>
          <a:xfrm flipH="1">
            <a:off x="5955044" y="7464545"/>
            <a:ext cx="501808" cy="882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9220C1C-5211-42FA-8B03-E1A3D3B52586}"/>
              </a:ext>
            </a:extLst>
          </p:cNvPr>
          <p:cNvSpPr/>
          <p:nvPr/>
        </p:nvSpPr>
        <p:spPr>
          <a:xfrm>
            <a:off x="3700882" y="6069055"/>
            <a:ext cx="1392829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Subaqueous Surface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837540BE-4C57-4F47-AD77-F49606E2E9A8}"/>
              </a:ext>
            </a:extLst>
          </p:cNvPr>
          <p:cNvCxnSpPr>
            <a:cxnSpLocks/>
            <a:stCxn id="89" idx="1"/>
            <a:endCxn id="369" idx="3"/>
          </p:cNvCxnSpPr>
          <p:nvPr/>
        </p:nvCxnSpPr>
        <p:spPr>
          <a:xfrm flipH="1">
            <a:off x="3083302" y="8601850"/>
            <a:ext cx="2165551" cy="97415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36837A78-C0BF-48A6-8F41-DD99C3757584}"/>
              </a:ext>
            </a:extLst>
          </p:cNvPr>
          <p:cNvCxnSpPr>
            <a:cxnSpLocks/>
            <a:stCxn id="107" idx="3"/>
            <a:endCxn id="242" idx="0"/>
          </p:cNvCxnSpPr>
          <p:nvPr/>
        </p:nvCxnSpPr>
        <p:spPr>
          <a:xfrm>
            <a:off x="7287086" y="7209837"/>
            <a:ext cx="670234" cy="71708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9C026F40-B1E4-474F-A792-8BD2BDCDA574}"/>
              </a:ext>
            </a:extLst>
          </p:cNvPr>
          <p:cNvSpPr txBox="1"/>
          <p:nvPr/>
        </p:nvSpPr>
        <p:spPr>
          <a:xfrm>
            <a:off x="7053225" y="7926925"/>
            <a:ext cx="1808190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Subsurface Fluid Reservoir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4696843-1A9D-49BF-99EC-DB6D7AA82E80}"/>
              </a:ext>
            </a:extLst>
          </p:cNvPr>
          <p:cNvSpPr/>
          <p:nvPr/>
        </p:nvSpPr>
        <p:spPr>
          <a:xfrm>
            <a:off x="1006658" y="7014696"/>
            <a:ext cx="1995936" cy="586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Marine or Brackish Water Body?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543492A-F06A-4B5D-8A94-F3F8D94DC171}"/>
              </a:ext>
            </a:extLst>
          </p:cNvPr>
          <p:cNvSpPr/>
          <p:nvPr/>
        </p:nvSpPr>
        <p:spPr>
          <a:xfrm>
            <a:off x="6244580" y="11285899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Rock Body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D049EA7C-3FB8-4017-AC16-E45AC8DA9868}"/>
              </a:ext>
            </a:extLst>
          </p:cNvPr>
          <p:cNvCxnSpPr>
            <a:cxnSpLocks/>
            <a:stCxn id="110" idx="2"/>
            <a:endCxn id="293" idx="0"/>
          </p:cNvCxnSpPr>
          <p:nvPr/>
        </p:nvCxnSpPr>
        <p:spPr>
          <a:xfrm>
            <a:off x="5955044" y="9879685"/>
            <a:ext cx="938531" cy="52014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228FF793-0B4D-4554-B573-E4744A6B1D45}"/>
              </a:ext>
            </a:extLst>
          </p:cNvPr>
          <p:cNvCxnSpPr>
            <a:cxnSpLocks/>
            <a:stCxn id="246" idx="2"/>
            <a:endCxn id="363" idx="0"/>
          </p:cNvCxnSpPr>
          <p:nvPr/>
        </p:nvCxnSpPr>
        <p:spPr>
          <a:xfrm>
            <a:off x="2004626" y="7600930"/>
            <a:ext cx="1018394" cy="55666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407BAD10-24B5-42E4-B150-E2D8CEEE76C7}"/>
              </a:ext>
            </a:extLst>
          </p:cNvPr>
          <p:cNvCxnSpPr>
            <a:cxnSpLocks/>
            <a:stCxn id="246" idx="2"/>
            <a:endCxn id="219" idx="0"/>
          </p:cNvCxnSpPr>
          <p:nvPr/>
        </p:nvCxnSpPr>
        <p:spPr>
          <a:xfrm flipH="1">
            <a:off x="1242378" y="7600930"/>
            <a:ext cx="762248" cy="46240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D8B1EF1A-0191-4C54-AF3A-DD4C2D711575}"/>
              </a:ext>
            </a:extLst>
          </p:cNvPr>
          <p:cNvSpPr/>
          <p:nvPr/>
        </p:nvSpPr>
        <p:spPr>
          <a:xfrm>
            <a:off x="6187384" y="10399826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Mineral Species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5B841477-B4CB-4B92-8339-228C39B61FCD}"/>
              </a:ext>
            </a:extLst>
          </p:cNvPr>
          <p:cNvCxnSpPr>
            <a:cxnSpLocks/>
            <a:stCxn id="235" idx="1"/>
            <a:endCxn id="246" idx="3"/>
          </p:cNvCxnSpPr>
          <p:nvPr/>
        </p:nvCxnSpPr>
        <p:spPr>
          <a:xfrm flipH="1">
            <a:off x="3002594" y="6323764"/>
            <a:ext cx="698288" cy="98404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9B85DBCA-2277-4FE7-950F-89EF52A253DB}"/>
              </a:ext>
            </a:extLst>
          </p:cNvPr>
          <p:cNvCxnSpPr>
            <a:cxnSpLocks/>
            <a:stCxn id="293" idx="1"/>
            <a:endCxn id="409" idx="3"/>
          </p:cNvCxnSpPr>
          <p:nvPr/>
        </p:nvCxnSpPr>
        <p:spPr>
          <a:xfrm flipH="1">
            <a:off x="5650992" y="10654535"/>
            <a:ext cx="536393" cy="1352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84EE1179-8471-4913-947A-C31F907EE28C}"/>
              </a:ext>
            </a:extLst>
          </p:cNvPr>
          <p:cNvSpPr txBox="1"/>
          <p:nvPr/>
        </p:nvSpPr>
        <p:spPr>
          <a:xfrm>
            <a:off x="3585065" y="7315968"/>
            <a:ext cx="195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Subaerial Surface Environment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35BEA28A-D9D9-476F-86C8-14833C9144CD}"/>
              </a:ext>
            </a:extLst>
          </p:cNvPr>
          <p:cNvSpPr/>
          <p:nvPr/>
        </p:nvSpPr>
        <p:spPr>
          <a:xfrm>
            <a:off x="11129832" y="6621862"/>
            <a:ext cx="1117499" cy="4245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Building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5269323-C40F-42BB-8FA5-0E03DC4AEAF1}"/>
              </a:ext>
            </a:extLst>
          </p:cNvPr>
          <p:cNvSpPr txBox="1"/>
          <p:nvPr/>
        </p:nvSpPr>
        <p:spPr>
          <a:xfrm>
            <a:off x="12007570" y="5747643"/>
            <a:ext cx="171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Human Occupation Site</a:t>
            </a: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25AB6FB4-A152-4E4E-808D-8B03D647F086}"/>
              </a:ext>
            </a:extLst>
          </p:cNvPr>
          <p:cNvCxnSpPr>
            <a:cxnSpLocks/>
            <a:stCxn id="83" idx="2"/>
            <a:endCxn id="333" idx="0"/>
          </p:cNvCxnSpPr>
          <p:nvPr/>
        </p:nvCxnSpPr>
        <p:spPr>
          <a:xfrm flipH="1">
            <a:off x="11688582" y="5167774"/>
            <a:ext cx="836718" cy="145408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CAF7B8F2-9DD2-45B8-A5BB-9A66521B9682}"/>
              </a:ext>
            </a:extLst>
          </p:cNvPr>
          <p:cNvSpPr txBox="1"/>
          <p:nvPr/>
        </p:nvSpPr>
        <p:spPr>
          <a:xfrm>
            <a:off x="11167680" y="7482872"/>
            <a:ext cx="1117499" cy="396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Building</a:t>
            </a:r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CC611C46-9176-4255-9B2E-1DBDAA7C41F6}"/>
              </a:ext>
            </a:extLst>
          </p:cNvPr>
          <p:cNvCxnSpPr>
            <a:cxnSpLocks/>
            <a:stCxn id="333" idx="2"/>
            <a:endCxn id="342" idx="0"/>
          </p:cNvCxnSpPr>
          <p:nvPr/>
        </p:nvCxnSpPr>
        <p:spPr>
          <a:xfrm>
            <a:off x="11688582" y="7046442"/>
            <a:ext cx="37848" cy="43643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C95754FB-9331-4F46-BE44-B0B27930317E}"/>
              </a:ext>
            </a:extLst>
          </p:cNvPr>
          <p:cNvSpPr txBox="1"/>
          <p:nvPr/>
        </p:nvSpPr>
        <p:spPr>
          <a:xfrm>
            <a:off x="2118925" y="8157597"/>
            <a:ext cx="180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Lake River or Stream bottom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FE190588-7D82-4A6E-937D-E8CEFBDBC85B}"/>
              </a:ext>
            </a:extLst>
          </p:cNvPr>
          <p:cNvCxnSpPr>
            <a:cxnSpLocks/>
            <a:stCxn id="235" idx="2"/>
            <a:endCxn id="300" idx="0"/>
          </p:cNvCxnSpPr>
          <p:nvPr/>
        </p:nvCxnSpPr>
        <p:spPr>
          <a:xfrm>
            <a:off x="4397297" y="6578472"/>
            <a:ext cx="162966" cy="7374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368">
            <a:extLst>
              <a:ext uri="{FF2B5EF4-FFF2-40B4-BE49-F238E27FC236}">
                <a16:creationId xmlns:a16="http://schemas.microsoft.com/office/drawing/2014/main" id="{B21C1FC8-A5A0-4A0E-8BC9-6DC0B609F1A7}"/>
              </a:ext>
            </a:extLst>
          </p:cNvPr>
          <p:cNvSpPr/>
          <p:nvPr/>
        </p:nvSpPr>
        <p:spPr>
          <a:xfrm>
            <a:off x="1087366" y="9282887"/>
            <a:ext cx="1995936" cy="586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Marine or Brackish Water Body?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B9FAA112-7636-42C3-B565-B03A092234B8}"/>
              </a:ext>
            </a:extLst>
          </p:cNvPr>
          <p:cNvSpPr txBox="1"/>
          <p:nvPr/>
        </p:nvSpPr>
        <p:spPr>
          <a:xfrm>
            <a:off x="163235" y="10216879"/>
            <a:ext cx="1853040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Marine water body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B8C48BD9-0B97-460D-9ADC-ED5D859602BC}"/>
              </a:ext>
            </a:extLst>
          </p:cNvPr>
          <p:cNvCxnSpPr>
            <a:cxnSpLocks/>
            <a:stCxn id="369" idx="2"/>
            <a:endCxn id="375" idx="0"/>
          </p:cNvCxnSpPr>
          <p:nvPr/>
        </p:nvCxnSpPr>
        <p:spPr>
          <a:xfrm>
            <a:off x="2085334" y="9869121"/>
            <a:ext cx="667828" cy="33546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CA4201DD-EAEC-44C9-9B2B-969D8F63DCFC}"/>
              </a:ext>
            </a:extLst>
          </p:cNvPr>
          <p:cNvCxnSpPr>
            <a:cxnSpLocks/>
            <a:stCxn id="369" idx="2"/>
            <a:endCxn id="372" idx="0"/>
          </p:cNvCxnSpPr>
          <p:nvPr/>
        </p:nvCxnSpPr>
        <p:spPr>
          <a:xfrm flipH="1">
            <a:off x="1089756" y="9869121"/>
            <a:ext cx="995579" cy="34775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FF684945-91FD-40FE-A543-87E076460635}"/>
              </a:ext>
            </a:extLst>
          </p:cNvPr>
          <p:cNvSpPr txBox="1"/>
          <p:nvPr/>
        </p:nvSpPr>
        <p:spPr>
          <a:xfrm>
            <a:off x="2117721" y="10204583"/>
            <a:ext cx="1270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Terrestrial water body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A708F4C6-BF2A-4CC9-9E73-F4DC5FA74B02}"/>
              </a:ext>
            </a:extLst>
          </p:cNvPr>
          <p:cNvSpPr/>
          <p:nvPr/>
        </p:nvSpPr>
        <p:spPr>
          <a:xfrm>
            <a:off x="6285552" y="12257696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Regolith or soil horizon</a:t>
            </a:r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7D09E53-022D-4622-B5D5-45418C467A6C}"/>
              </a:ext>
            </a:extLst>
          </p:cNvPr>
          <p:cNvCxnSpPr>
            <a:cxnSpLocks/>
            <a:stCxn id="110" idx="3"/>
            <a:endCxn id="389" idx="1"/>
          </p:cNvCxnSpPr>
          <p:nvPr/>
        </p:nvCxnSpPr>
        <p:spPr>
          <a:xfrm>
            <a:off x="6881564" y="9624977"/>
            <a:ext cx="3151715" cy="155979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0A0F5812-0A3F-40D0-A8EB-3A0B44C14161}"/>
              </a:ext>
            </a:extLst>
          </p:cNvPr>
          <p:cNvSpPr txBox="1"/>
          <p:nvPr/>
        </p:nvSpPr>
        <p:spPr>
          <a:xfrm>
            <a:off x="10033279" y="10834546"/>
            <a:ext cx="1655303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Suggest new category</a:t>
            </a:r>
          </a:p>
        </p:txBody>
      </p: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03A5398A-E3B5-4699-9B29-1D6334F719A8}"/>
              </a:ext>
            </a:extLst>
          </p:cNvPr>
          <p:cNvCxnSpPr>
            <a:cxnSpLocks/>
            <a:stCxn id="293" idx="2"/>
            <a:endCxn id="247" idx="0"/>
          </p:cNvCxnSpPr>
          <p:nvPr/>
        </p:nvCxnSpPr>
        <p:spPr>
          <a:xfrm>
            <a:off x="6893575" y="10909242"/>
            <a:ext cx="57196" cy="37665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56FC691B-72B9-4CCA-8E51-1A78BECC7963}"/>
              </a:ext>
            </a:extLst>
          </p:cNvPr>
          <p:cNvCxnSpPr>
            <a:cxnSpLocks/>
            <a:stCxn id="247" idx="2"/>
            <a:endCxn id="385" idx="0"/>
          </p:cNvCxnSpPr>
          <p:nvPr/>
        </p:nvCxnSpPr>
        <p:spPr>
          <a:xfrm>
            <a:off x="6950771" y="11795315"/>
            <a:ext cx="40972" cy="46238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0C88F440-541B-4CA6-9D9B-3CFD0FE20154}"/>
              </a:ext>
            </a:extLst>
          </p:cNvPr>
          <p:cNvCxnSpPr>
            <a:cxnSpLocks/>
            <a:stCxn id="385" idx="3"/>
            <a:endCxn id="389" idx="1"/>
          </p:cNvCxnSpPr>
          <p:nvPr/>
        </p:nvCxnSpPr>
        <p:spPr>
          <a:xfrm flipV="1">
            <a:off x="7697934" y="11184770"/>
            <a:ext cx="2335344" cy="132763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>
            <a:extLst>
              <a:ext uri="{FF2B5EF4-FFF2-40B4-BE49-F238E27FC236}">
                <a16:creationId xmlns:a16="http://schemas.microsoft.com/office/drawing/2014/main" id="{E6577A2D-BC82-4154-B582-E08671381EE3}"/>
              </a:ext>
            </a:extLst>
          </p:cNvPr>
          <p:cNvSpPr txBox="1"/>
          <p:nvPr/>
        </p:nvSpPr>
        <p:spPr>
          <a:xfrm>
            <a:off x="3797951" y="10469868"/>
            <a:ext cx="1853040" cy="396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Mineral species</a:t>
            </a: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AE19FBDB-AC6B-4B87-B238-B836BB4CE1DF}"/>
              </a:ext>
            </a:extLst>
          </p:cNvPr>
          <p:cNvCxnSpPr>
            <a:cxnSpLocks/>
            <a:stCxn id="247" idx="1"/>
            <a:endCxn id="413" idx="3"/>
          </p:cNvCxnSpPr>
          <p:nvPr/>
        </p:nvCxnSpPr>
        <p:spPr>
          <a:xfrm flipH="1">
            <a:off x="5637240" y="11540607"/>
            <a:ext cx="607340" cy="1200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>
            <a:extLst>
              <a:ext uri="{FF2B5EF4-FFF2-40B4-BE49-F238E27FC236}">
                <a16:creationId xmlns:a16="http://schemas.microsoft.com/office/drawing/2014/main" id="{08CB29D6-E4A8-404A-B986-58E6AB103DF6}"/>
              </a:ext>
            </a:extLst>
          </p:cNvPr>
          <p:cNvSpPr txBox="1"/>
          <p:nvPr/>
        </p:nvSpPr>
        <p:spPr>
          <a:xfrm>
            <a:off x="3784200" y="11354414"/>
            <a:ext cx="1853040" cy="396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Rock Body</a:t>
            </a:r>
          </a:p>
        </p:txBody>
      </p: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099E1AC5-5EC8-4FED-8E62-C1A27DED33A8}"/>
              </a:ext>
            </a:extLst>
          </p:cNvPr>
          <p:cNvCxnSpPr>
            <a:cxnSpLocks/>
            <a:stCxn id="385" idx="1"/>
            <a:endCxn id="415" idx="3"/>
          </p:cNvCxnSpPr>
          <p:nvPr/>
        </p:nvCxnSpPr>
        <p:spPr>
          <a:xfrm flipH="1">
            <a:off x="5569868" y="12512404"/>
            <a:ext cx="715684" cy="1353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>
            <a:extLst>
              <a:ext uri="{FF2B5EF4-FFF2-40B4-BE49-F238E27FC236}">
                <a16:creationId xmlns:a16="http://schemas.microsoft.com/office/drawing/2014/main" id="{ECBCEB65-20DA-4F64-B47E-98F739ADAF46}"/>
              </a:ext>
            </a:extLst>
          </p:cNvPr>
          <p:cNvSpPr txBox="1"/>
          <p:nvPr/>
        </p:nvSpPr>
        <p:spPr>
          <a:xfrm>
            <a:off x="3716828" y="12327739"/>
            <a:ext cx="1853040" cy="396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Regolith or Soil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EF34559-A3B7-4A38-B602-9A4BCD260BE6}"/>
              </a:ext>
            </a:extLst>
          </p:cNvPr>
          <p:cNvSpPr/>
          <p:nvPr/>
        </p:nvSpPr>
        <p:spPr>
          <a:xfrm>
            <a:off x="6071273" y="760525"/>
            <a:ext cx="1967318" cy="9220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of an animal other than human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BA81EF0-A911-4B7C-AFBD-B7D1C9A90C3A}"/>
              </a:ext>
            </a:extLst>
          </p:cNvPr>
          <p:cNvSpPr txBox="1"/>
          <p:nvPr/>
        </p:nvSpPr>
        <p:spPr>
          <a:xfrm>
            <a:off x="6071806" y="2262938"/>
            <a:ext cx="1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Animal product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AEB346B-38CB-4C62-B44D-096AEA5BD559}"/>
              </a:ext>
            </a:extLst>
          </p:cNvPr>
          <p:cNvCxnSpPr>
            <a:cxnSpLocks/>
            <a:stCxn id="96" idx="2"/>
            <a:endCxn id="99" idx="0"/>
          </p:cNvCxnSpPr>
          <p:nvPr/>
        </p:nvCxnSpPr>
        <p:spPr>
          <a:xfrm>
            <a:off x="7054932" y="1682530"/>
            <a:ext cx="533" cy="58040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0518E5B-D575-4B6F-8EB3-0DFE1939D03A}"/>
              </a:ext>
            </a:extLst>
          </p:cNvPr>
          <p:cNvCxnSpPr>
            <a:cxnSpLocks/>
            <a:stCxn id="96" idx="3"/>
            <a:endCxn id="90" idx="1"/>
          </p:cNvCxnSpPr>
          <p:nvPr/>
        </p:nvCxnSpPr>
        <p:spPr>
          <a:xfrm>
            <a:off x="8038591" y="1221528"/>
            <a:ext cx="1386362" cy="4713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54FD294B-2EFE-44EB-B5F0-FD3CF54473F9}"/>
              </a:ext>
            </a:extLst>
          </p:cNvPr>
          <p:cNvSpPr txBox="1"/>
          <p:nvPr/>
        </p:nvSpPr>
        <p:spPr>
          <a:xfrm>
            <a:off x="5856550" y="468572"/>
            <a:ext cx="31066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 bird nest, egg, cocoon, fecal matter, dung ball,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8F23CEE-6CA3-4233-8566-967A02FCB49F}"/>
              </a:ext>
            </a:extLst>
          </p:cNvPr>
          <p:cNvSpPr txBox="1"/>
          <p:nvPr/>
        </p:nvSpPr>
        <p:spPr>
          <a:xfrm>
            <a:off x="10410353" y="5333677"/>
            <a:ext cx="872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 lab blank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B256ED8-A8FF-4548-8844-B0F58A4DB5DC}"/>
              </a:ext>
            </a:extLst>
          </p:cNvPr>
          <p:cNvSpPr txBox="1"/>
          <p:nvPr/>
        </p:nvSpPr>
        <p:spPr>
          <a:xfrm>
            <a:off x="4002054" y="5089083"/>
            <a:ext cx="24222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Samples things at boundary between solid earth and  hydrosphere or atmosphere; soil is considered part of solid earth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BB8D59A-2105-4E9D-A8C2-2806419B033B}"/>
              </a:ext>
            </a:extLst>
          </p:cNvPr>
          <p:cNvCxnSpPr>
            <a:cxnSpLocks/>
          </p:cNvCxnSpPr>
          <p:nvPr/>
        </p:nvCxnSpPr>
        <p:spPr>
          <a:xfrm>
            <a:off x="755102" y="11791987"/>
            <a:ext cx="1146886" cy="3185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920BAA1-EDC4-4814-B235-5E1D8739CAC3}"/>
              </a:ext>
            </a:extLst>
          </p:cNvPr>
          <p:cNvCxnSpPr>
            <a:cxnSpLocks/>
          </p:cNvCxnSpPr>
          <p:nvPr/>
        </p:nvCxnSpPr>
        <p:spPr>
          <a:xfrm>
            <a:off x="898096" y="11346247"/>
            <a:ext cx="860899" cy="57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6761AB4-3E83-4D96-84F1-CA3348A34CCE}"/>
              </a:ext>
            </a:extLst>
          </p:cNvPr>
          <p:cNvSpPr txBox="1"/>
          <p:nvPr/>
        </p:nvSpPr>
        <p:spPr>
          <a:xfrm>
            <a:off x="1022977" y="1092627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62291C5-D7E0-4A8A-BCEE-73262ED8E08E}"/>
              </a:ext>
            </a:extLst>
          </p:cNvPr>
          <p:cNvSpPr txBox="1"/>
          <p:nvPr/>
        </p:nvSpPr>
        <p:spPr>
          <a:xfrm>
            <a:off x="1085785" y="114729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52815EC-CDD3-4765-B490-DAAF34889EAF}"/>
              </a:ext>
            </a:extLst>
          </p:cNvPr>
          <p:cNvSpPr txBox="1"/>
          <p:nvPr/>
        </p:nvSpPr>
        <p:spPr>
          <a:xfrm>
            <a:off x="8795891" y="12200463"/>
            <a:ext cx="4419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 err="1"/>
              <a:t>iSamples</a:t>
            </a:r>
            <a:r>
              <a:rPr lang="en-US" sz="3600" dirty="0"/>
              <a:t> Sampled Feature Decision Tree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8E1C8B8-0E2A-4B74-A03A-303B68019899}"/>
              </a:ext>
            </a:extLst>
          </p:cNvPr>
          <p:cNvSpPr/>
          <p:nvPr/>
        </p:nvSpPr>
        <p:spPr>
          <a:xfrm>
            <a:off x="9153575" y="4582568"/>
            <a:ext cx="1276397" cy="646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 product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0738A66-AF5D-40FA-A3C7-3F0E8A8D000B}"/>
              </a:ext>
            </a:extLst>
          </p:cNvPr>
          <p:cNvCxnSpPr>
            <a:cxnSpLocks/>
            <a:stCxn id="223" idx="2"/>
            <a:endCxn id="126" idx="0"/>
          </p:cNvCxnSpPr>
          <p:nvPr/>
        </p:nvCxnSpPr>
        <p:spPr>
          <a:xfrm>
            <a:off x="9791774" y="5228900"/>
            <a:ext cx="527833" cy="37393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15C738DC-11BF-4C10-889E-3DF77344FBB0}"/>
              </a:ext>
            </a:extLst>
          </p:cNvPr>
          <p:cNvSpPr txBox="1"/>
          <p:nvPr/>
        </p:nvSpPr>
        <p:spPr>
          <a:xfrm>
            <a:off x="7957320" y="5920336"/>
            <a:ext cx="136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Experiment product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E67C136-1E23-409F-9873-8B695D315679}"/>
              </a:ext>
            </a:extLst>
          </p:cNvPr>
          <p:cNvCxnSpPr>
            <a:cxnSpLocks/>
            <a:stCxn id="223" idx="2"/>
            <a:endCxn id="228" idx="0"/>
          </p:cNvCxnSpPr>
          <p:nvPr/>
        </p:nvCxnSpPr>
        <p:spPr>
          <a:xfrm flipH="1">
            <a:off x="8640727" y="5228900"/>
            <a:ext cx="1151047" cy="69143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35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197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Richard</dc:creator>
  <cp:lastModifiedBy>Stephen Richard</cp:lastModifiedBy>
  <cp:revision>14</cp:revision>
  <dcterms:created xsi:type="dcterms:W3CDTF">2021-04-06T18:03:51Z</dcterms:created>
  <dcterms:modified xsi:type="dcterms:W3CDTF">2021-04-12T21:39:08Z</dcterms:modified>
</cp:coreProperties>
</file>