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6586990" y="1185864"/>
            <a:ext cx="2144434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solid object or pieces of a single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25182-EB52-4E12-83C1-500A14DB7C37}"/>
              </a:ext>
            </a:extLst>
          </p:cNvPr>
          <p:cNvSpPr/>
          <p:nvPr/>
        </p:nvSpPr>
        <p:spPr>
          <a:xfrm>
            <a:off x="9198046" y="2244789"/>
            <a:ext cx="1465385" cy="655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Liquid or gas in a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656122" y="928503"/>
            <a:ext cx="1979834" cy="8909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of interest is a living organism(s)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5FBCD-9E39-456C-B2B6-E1D222ACC8E0}"/>
              </a:ext>
            </a:extLst>
          </p:cNvPr>
          <p:cNvSpPr/>
          <p:nvPr/>
        </p:nvSpPr>
        <p:spPr>
          <a:xfrm>
            <a:off x="9796940" y="3829929"/>
            <a:ext cx="2127259" cy="69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Aggregation of solid material fragments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42130-41A9-4553-892D-2B34634845FA}"/>
              </a:ext>
            </a:extLst>
          </p:cNvPr>
          <p:cNvSpPr/>
          <p:nvPr/>
        </p:nvSpPr>
        <p:spPr>
          <a:xfrm>
            <a:off x="6502575" y="2739015"/>
            <a:ext cx="1287193" cy="559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434247" y="2656077"/>
            <a:ext cx="242358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or more complete organisms of same kind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FE67F-0288-490E-BA4B-E00D0E897F4E}"/>
              </a:ext>
            </a:extLst>
          </p:cNvPr>
          <p:cNvSpPr/>
          <p:nvPr/>
        </p:nvSpPr>
        <p:spPr>
          <a:xfrm>
            <a:off x="137391" y="3930083"/>
            <a:ext cx="2964027" cy="732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Whole or fragmentary pieces of multiple organisms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80901-3F6D-46DB-9B1C-1963A9B4797E}"/>
              </a:ext>
            </a:extLst>
          </p:cNvPr>
          <p:cNvSpPr/>
          <p:nvPr/>
        </p:nvSpPr>
        <p:spPr>
          <a:xfrm>
            <a:off x="677107" y="5459573"/>
            <a:ext cx="1599034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of a single organism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3714213" y="1010526"/>
            <a:ext cx="1969476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Fossilized remains or trace of one or more organisms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C1BCB-7622-46EA-93E9-089AA15C8877}"/>
              </a:ext>
            </a:extLst>
          </p:cNvPr>
          <p:cNvSpPr txBox="1"/>
          <p:nvPr/>
        </p:nvSpPr>
        <p:spPr>
          <a:xfrm>
            <a:off x="138926" y="6562076"/>
            <a:ext cx="116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CEBC0F-B6F0-455E-AF87-B0276FCD5CDB}"/>
              </a:ext>
            </a:extLst>
          </p:cNvPr>
          <p:cNvCxnSpPr>
            <a:cxnSpLocks/>
            <a:stCxn id="13" idx="2"/>
            <a:endCxn id="159" idx="1"/>
          </p:cNvCxnSpPr>
          <p:nvPr/>
        </p:nvCxnSpPr>
        <p:spPr>
          <a:xfrm>
            <a:off x="1619405" y="4662107"/>
            <a:ext cx="1121061" cy="58857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2857832" y="2979243"/>
            <a:ext cx="490595" cy="41099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635957" y="1373979"/>
            <a:ext cx="1078257" cy="937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683689" y="1467726"/>
            <a:ext cx="903301" cy="17533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DDFAD-7330-4EA3-A048-B0880C601D5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7659207" y="2100264"/>
            <a:ext cx="1538839" cy="47252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6B89B0-57C9-424F-B9F4-6D19145C9A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930739" y="2900783"/>
            <a:ext cx="929831" cy="9291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5793A4-5524-44CF-BF99-D0161F216D90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720098" y="6057451"/>
            <a:ext cx="756526" cy="50462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7146172" y="2100264"/>
            <a:ext cx="513035" cy="638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5440612" y="4004105"/>
            <a:ext cx="151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Piece of Solid material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04C35B-6BDB-4116-8018-A042CB38A019}"/>
              </a:ext>
            </a:extLst>
          </p:cNvPr>
          <p:cNvCxnSpPr>
            <a:cxnSpLocks/>
            <a:stCxn id="9" idx="2"/>
            <a:endCxn id="67" idx="0"/>
          </p:cNvCxnSpPr>
          <p:nvPr/>
        </p:nvCxnSpPr>
        <p:spPr>
          <a:xfrm flipH="1">
            <a:off x="6199655" y="3298206"/>
            <a:ext cx="946517" cy="70589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37BD08-DA16-46B1-95DD-27D1272E0908}"/>
              </a:ext>
            </a:extLst>
          </p:cNvPr>
          <p:cNvCxnSpPr>
            <a:cxnSpLocks/>
            <a:stCxn id="9" idx="2"/>
            <a:endCxn id="74" idx="0"/>
          </p:cNvCxnSpPr>
          <p:nvPr/>
        </p:nvCxnSpPr>
        <p:spPr>
          <a:xfrm>
            <a:off x="7146171" y="3298206"/>
            <a:ext cx="926388" cy="87749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24D12C-C0B1-4F61-91CA-9EC80D7CE103}"/>
              </a:ext>
            </a:extLst>
          </p:cNvPr>
          <p:cNvSpPr txBox="1"/>
          <p:nvPr/>
        </p:nvSpPr>
        <p:spPr>
          <a:xfrm>
            <a:off x="7621410" y="4175696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4217367" y="241964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Fossil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2"/>
            <a:endCxn id="77" idx="0"/>
          </p:cNvCxnSpPr>
          <p:nvPr/>
        </p:nvCxnSpPr>
        <p:spPr>
          <a:xfrm flipH="1">
            <a:off x="4570381" y="1924925"/>
            <a:ext cx="128570" cy="49471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18AFB-DF84-41DA-8E70-E0BCAAC35DD5}"/>
              </a:ext>
            </a:extLst>
          </p:cNvPr>
          <p:cNvCxnSpPr>
            <a:cxnSpLocks/>
            <a:stCxn id="5" idx="2"/>
            <a:endCxn id="100" idx="0"/>
          </p:cNvCxnSpPr>
          <p:nvPr/>
        </p:nvCxnSpPr>
        <p:spPr>
          <a:xfrm flipH="1">
            <a:off x="9095236" y="2900783"/>
            <a:ext cx="835503" cy="4272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26ACC6-F0AC-482C-8B3B-8D8066BDA0FD}"/>
              </a:ext>
            </a:extLst>
          </p:cNvPr>
          <p:cNvSpPr txBox="1"/>
          <p:nvPr/>
        </p:nvSpPr>
        <p:spPr>
          <a:xfrm>
            <a:off x="8460431" y="3327989"/>
            <a:ext cx="126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 with fluid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13A968-E079-4CF3-9F0A-8DACC8B500A5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flipH="1">
            <a:off x="9669227" y="5909114"/>
            <a:ext cx="1094480" cy="6297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646039" y="1819456"/>
            <a:ext cx="0" cy="83662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619405" y="3302408"/>
            <a:ext cx="26635" cy="6276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7AD4CA3-38CB-4896-8918-1AFD09ACDD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476624" y="4662107"/>
            <a:ext cx="142780" cy="7974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3348427" y="3205571"/>
            <a:ext cx="19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Whole organism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0433024" y="1762257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0576018" y="1316517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0700899" y="8965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0763707" y="14431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975E3-77A3-4B23-905A-9815F1AFE4E7}"/>
              </a:ext>
            </a:extLst>
          </p:cNvPr>
          <p:cNvSpPr txBox="1"/>
          <p:nvPr/>
        </p:nvSpPr>
        <p:spPr>
          <a:xfrm>
            <a:off x="10700899" y="6677389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74CC92-6DFE-4DF6-A318-F2FFE8F962DF}"/>
              </a:ext>
            </a:extLst>
          </p:cNvPr>
          <p:cNvSpPr txBox="1"/>
          <p:nvPr/>
        </p:nvSpPr>
        <p:spPr>
          <a:xfrm>
            <a:off x="2740465" y="5066011"/>
            <a:ext cx="20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Biome aggregation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47C48A-E079-4864-8516-E1E5987D2B9C}"/>
              </a:ext>
            </a:extLst>
          </p:cNvPr>
          <p:cNvCxnSpPr>
            <a:cxnSpLocks/>
            <a:stCxn id="8" idx="2"/>
            <a:endCxn id="199" idx="3"/>
          </p:cNvCxnSpPr>
          <p:nvPr/>
        </p:nvCxnSpPr>
        <p:spPr>
          <a:xfrm flipH="1">
            <a:off x="6255401" y="4521463"/>
            <a:ext cx="4605169" cy="193989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4600098" y="6138190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4" idx="3"/>
            <a:endCxn id="199" idx="1"/>
          </p:cNvCxnSpPr>
          <p:nvPr/>
        </p:nvCxnSpPr>
        <p:spPr>
          <a:xfrm>
            <a:off x="2276141" y="5758513"/>
            <a:ext cx="2323956" cy="70284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D8E16-60C1-4AA6-9512-9D66126154B8}"/>
              </a:ext>
            </a:extLst>
          </p:cNvPr>
          <p:cNvSpPr/>
          <p:nvPr/>
        </p:nvSpPr>
        <p:spPr>
          <a:xfrm>
            <a:off x="10120762" y="5278636"/>
            <a:ext cx="1285890" cy="630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71925-A70E-4D75-85D8-DED99FE1A2ED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10763707" y="4521463"/>
            <a:ext cx="96863" cy="75717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5B7C11-BDDE-4914-A44C-DD906F49927C}"/>
              </a:ext>
            </a:extLst>
          </p:cNvPr>
          <p:cNvSpPr txBox="1"/>
          <p:nvPr/>
        </p:nvSpPr>
        <p:spPr>
          <a:xfrm>
            <a:off x="8851753" y="6538890"/>
            <a:ext cx="163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Anthropogenic aggregation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FC49B-0766-4956-9220-399AAADDAE37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>
            <a:off x="10763707" y="5909114"/>
            <a:ext cx="606446" cy="7682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5A3DC5-D45F-4E2F-8A5E-B94A86907488}"/>
              </a:ext>
            </a:extLst>
          </p:cNvPr>
          <p:cNvSpPr txBox="1"/>
          <p:nvPr/>
        </p:nvSpPr>
        <p:spPr>
          <a:xfrm>
            <a:off x="505909" y="222603"/>
            <a:ext cx="1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START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C632D0-02F2-413C-BDAB-05306A6B88CA}"/>
              </a:ext>
            </a:extLst>
          </p:cNvPr>
          <p:cNvSpPr txBox="1"/>
          <p:nvPr/>
        </p:nvSpPr>
        <p:spPr>
          <a:xfrm>
            <a:off x="1521897" y="7302778"/>
            <a:ext cx="84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iSamples</a:t>
            </a:r>
            <a:r>
              <a:rPr lang="en-US" sz="3600" b="1" dirty="0"/>
              <a:t> Specimen Type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96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iSamples Specimen Type</dc:title>
  <dc:creator>Stephen Richard</dc:creator>
  <cp:lastModifiedBy>Stephen Richard</cp:lastModifiedBy>
  <cp:revision>14</cp:revision>
  <dcterms:created xsi:type="dcterms:W3CDTF">2021-03-24T21:30:16Z</dcterms:created>
  <dcterms:modified xsi:type="dcterms:W3CDTF">2021-04-13T16:43:17Z</dcterms:modified>
</cp:coreProperties>
</file>