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60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00FF00"/>
    <a:srgbClr val="FFCCCC"/>
    <a:srgbClr val="CCFFCC"/>
    <a:srgbClr val="FF5050"/>
    <a:srgbClr val="FFFF99"/>
    <a:srgbClr val="66CCFF"/>
    <a:srgbClr val="FF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Iida: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rfiida@wpi.edu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lewang@wpi.edu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Rebecca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Diagram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Recorded Demonstration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Lesson Learned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34" y="2700177"/>
            <a:ext cx="5420481" cy="2295845"/>
          </a:xfrm>
        </p:spPr>
      </p:pic>
      <p:sp>
        <p:nvSpPr>
          <p:cNvPr id="5" name="Rectangular Callout 4"/>
          <p:cNvSpPr/>
          <p:nvPr/>
        </p:nvSpPr>
        <p:spPr>
          <a:xfrm>
            <a:off x="2081349" y="1881051"/>
            <a:ext cx="1837508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Method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096180" y="3411147"/>
            <a:ext cx="1837508" cy="612648"/>
          </a:xfrm>
          <a:prstGeom prst="wedgeRectCallout">
            <a:avLst>
              <a:gd name="adj1" fmla="val -208984"/>
              <a:gd name="adj2" fmla="val -668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of number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55" y="1534885"/>
            <a:ext cx="4240050" cy="4800600"/>
          </a:xfrm>
        </p:spPr>
      </p:pic>
      <p:sp>
        <p:nvSpPr>
          <p:cNvPr id="5" name="Rectangular Callout 4"/>
          <p:cNvSpPr/>
          <p:nvPr/>
        </p:nvSpPr>
        <p:spPr>
          <a:xfrm>
            <a:off x="661851" y="1759131"/>
            <a:ext cx="2072639" cy="612648"/>
          </a:xfrm>
          <a:prstGeom prst="wedgeRectCallout">
            <a:avLst>
              <a:gd name="adj1" fmla="val 55877"/>
              <a:gd name="adj2" fmla="val 866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to check if have </a:t>
            </a:r>
            <a:r>
              <a:rPr lang="en-US" dirty="0" smtClean="0"/>
              <a:t>minimum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692537" y="2982685"/>
            <a:ext cx="1837508" cy="612648"/>
          </a:xfrm>
          <a:prstGeom prst="wedgeRectCallout">
            <a:avLst>
              <a:gd name="adj1" fmla="val -149268"/>
              <a:gd name="adj2" fmla="val 1335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 check of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1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382</TotalTime>
  <Words>50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Implementation Constructor </vt:lpstr>
      <vt:lpstr>Implementation  Constructor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43</cp:revision>
  <dcterms:created xsi:type="dcterms:W3CDTF">2015-02-13T08:33:49Z</dcterms:created>
  <dcterms:modified xsi:type="dcterms:W3CDTF">2015-03-01T20:29:01Z</dcterms:modified>
</cp:coreProperties>
</file>